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8.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 id="2147483651" r:id="rId2"/>
    <p:sldMasterId id="2147483825" r:id="rId3"/>
    <p:sldMasterId id="2147483876" r:id="rId4"/>
    <p:sldMasterId id="2147483888" r:id="rId5"/>
    <p:sldMasterId id="2147483890" r:id="rId6"/>
    <p:sldMasterId id="2147483904" r:id="rId7"/>
    <p:sldMasterId id="2147483916" r:id="rId8"/>
    <p:sldMasterId id="2147483928" r:id="rId9"/>
  </p:sldMasterIdLst>
  <p:notesMasterIdLst>
    <p:notesMasterId r:id="rId31"/>
  </p:notesMasterIdLst>
  <p:sldIdLst>
    <p:sldId id="261" r:id="rId10"/>
    <p:sldId id="258" r:id="rId11"/>
    <p:sldId id="276" r:id="rId12"/>
    <p:sldId id="260" r:id="rId13"/>
    <p:sldId id="507" r:id="rId14"/>
    <p:sldId id="265" r:id="rId15"/>
    <p:sldId id="262" r:id="rId16"/>
    <p:sldId id="407" r:id="rId17"/>
    <p:sldId id="4112" r:id="rId18"/>
    <p:sldId id="409" r:id="rId19"/>
    <p:sldId id="410" r:id="rId20"/>
    <p:sldId id="411" r:id="rId21"/>
    <p:sldId id="4895" r:id="rId22"/>
    <p:sldId id="413" r:id="rId23"/>
    <p:sldId id="268" r:id="rId24"/>
    <p:sldId id="270" r:id="rId25"/>
    <p:sldId id="271" r:id="rId26"/>
    <p:sldId id="267" r:id="rId27"/>
    <p:sldId id="257" r:id="rId28"/>
    <p:sldId id="274" r:id="rId29"/>
    <p:sldId id="5434" r:id="rId3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3FE"/>
    <a:srgbClr val="000000"/>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6240"/>
    <p:restoredTop sz="72921"/>
  </p:normalViewPr>
  <p:slideViewPr>
    <p:cSldViewPr>
      <p:cViewPr varScale="1">
        <p:scale>
          <a:sx n="87" d="100"/>
          <a:sy n="87" d="100"/>
        </p:scale>
        <p:origin x="200" y="8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tableStyles" Target="tableStyle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7884286F-3FCE-2943-8ADE-342F82DA4E3A}" type="slidenum">
              <a:rPr lang="en-US"/>
              <a:pPr>
                <a:defRPr/>
              </a:pPr>
              <a:t>‹#›</a:t>
            </a:fld>
            <a:endParaRPr lang="en-US"/>
          </a:p>
        </p:txBody>
      </p:sp>
    </p:spTree>
    <p:extLst>
      <p:ext uri="{BB962C8B-B14F-4D97-AF65-F5344CB8AC3E}">
        <p14:creationId xmlns:p14="http://schemas.microsoft.com/office/powerpoint/2010/main" val="5842075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5" charset="0"/>
        <a:ea typeface="ＭＳ Ｐゴシック" pitchFamily="-111" charset="-128"/>
        <a:cs typeface="ＭＳ Ｐゴシック" pitchFamily="-111" charset="-128"/>
      </a:defRPr>
    </a:lvl1pPr>
    <a:lvl2pPr marL="742950" indent="-28575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2pPr>
    <a:lvl3pPr marL="1143000" indent="-2286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3pPr>
    <a:lvl4pPr marL="1600200" indent="-2286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4pPr>
    <a:lvl5pPr marL="2057400" indent="-2286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E64E1D7-0266-5B45-AB79-0FBDCD6616C9}" type="slidenum">
              <a:rPr lang="en-US" sz="1200"/>
              <a:pPr/>
              <a:t>1</a:t>
            </a:fld>
            <a:endParaRPr lang="en-US" sz="120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465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49006F9-D4E7-A040-94B9-9AF3793661CE}"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1094658" name="Rectangle 1026"/>
          <p:cNvSpPr>
            <a:spLocks noGrp="1" noRot="1" noChangeAspect="1" noChangeArrowheads="1" noTextEdit="1"/>
          </p:cNvSpPr>
          <p:nvPr>
            <p:ph type="sldImg"/>
          </p:nvPr>
        </p:nvSpPr>
        <p:spPr>
          <a:solidFill>
            <a:srgbClr val="FFFFFF"/>
          </a:solidFill>
          <a:ln/>
        </p:spPr>
      </p:sp>
      <p:sp>
        <p:nvSpPr>
          <p:cNvPr id="1094659" name="Rectangle 1027"/>
          <p:cNvSpPr>
            <a:spLocks noGrp="1" noChangeArrowheads="1"/>
          </p:cNvSpPr>
          <p:nvPr>
            <p:ph type="body" idx="1"/>
          </p:nvPr>
        </p:nvSpPr>
        <p:spPr>
          <a:xfrm>
            <a:off x="914400" y="4343400"/>
            <a:ext cx="5029200" cy="4114800"/>
          </a:xfrm>
          <a:noFill/>
          <a:ln>
            <a:solidFill>
              <a:srgbClr val="000000"/>
            </a:solidFill>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txBody>
          <a:bodyPr/>
          <a:lstStyle/>
          <a:p>
            <a:pPr eaLnBrk="1" hangingPunct="1"/>
            <a:r>
              <a:rPr lang="en-US" dirty="0">
                <a:latin typeface="Times New Roman" charset="0"/>
                <a:ea typeface="ＭＳ Ｐゴシック" charset="0"/>
                <a:cs typeface="ＭＳ Ｐゴシック" charset="0"/>
              </a:rPr>
              <a:t>NLT adds "feast"</a:t>
            </a:r>
            <a:r>
              <a:rPr lang="en-US" baseline="0" dirty="0">
                <a:latin typeface="Times New Roman" charset="0"/>
                <a:ea typeface="ＭＳ Ｐゴシック" charset="0"/>
                <a:cs typeface="ＭＳ Ｐゴシック" charset="0"/>
              </a:rPr>
              <a:t> to 19:7</a:t>
            </a:r>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67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B9993E4-D7EB-F949-832B-ED90B436AA03}" type="slidenum">
              <a:rPr kumimoji="0" lang="en-GB" sz="1200" b="0" i="0" u="none" strike="noStrike" kern="1200" cap="none" spc="0" normalizeH="0" baseline="0" noProof="0">
                <a:ln>
                  <a:noFill/>
                </a:ln>
                <a:solidFill>
                  <a:prstClr val="white"/>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white"/>
              </a:solidFill>
              <a:effectLst/>
              <a:uLnTx/>
              <a:uFillTx/>
              <a:latin typeface="Comic Sans MS" charset="0"/>
              <a:ea typeface="ＭＳ Ｐゴシック" charset="0"/>
            </a:endParaRPr>
          </a:p>
        </p:txBody>
      </p:sp>
      <p:sp>
        <p:nvSpPr>
          <p:cNvPr id="1096706" name="Rectangle 2"/>
          <p:cNvSpPr>
            <a:spLocks noGrp="1" noRot="1" noChangeAspect="1" noChangeArrowheads="1"/>
          </p:cNvSpPr>
          <p:nvPr>
            <p:ph type="sldImg"/>
          </p:nvPr>
        </p:nvSpPr>
        <p:spPr>
          <a:solidFill>
            <a:srgbClr val="FFFFFF"/>
          </a:solidFill>
          <a:ln/>
        </p:spPr>
      </p:sp>
      <p:sp>
        <p:nvSpPr>
          <p:cNvPr id="109670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8753" name="Slide Image Placeholder 1"/>
          <p:cNvSpPr>
            <a:spLocks noGrp="1" noRot="1" noChangeAspect="1"/>
          </p:cNvSpPr>
          <p:nvPr>
            <p:ph type="sldImg"/>
          </p:nvPr>
        </p:nvSpPr>
        <p:spPr>
          <a:ln/>
        </p:spPr>
      </p:sp>
      <p:sp>
        <p:nvSpPr>
          <p:cNvPr id="1098754" name="Notes Placeholder 2"/>
          <p:cNvSpPr>
            <a:spLocks noGrp="1"/>
          </p:cNvSpPr>
          <p:nvPr>
            <p:ph type="body" idx="1"/>
          </p:nvPr>
        </p:nvSpPr>
        <p:spPr>
          <a:xfrm>
            <a:off x="914400" y="4343400"/>
            <a:ext cx="5029200" cy="9445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p>
            <a:pPr algn="r" rtl="1"/>
            <a:r>
              <a:rPr lang="ar-JO" dirty="0">
                <a:latin typeface="Times New Roman" charset="0"/>
                <a:ea typeface="ＭＳ Ｐゴシック" charset="0"/>
                <a:cs typeface="ＭＳ Ｐゴシック" charset="0"/>
              </a:rPr>
              <a:t>ما هو السؤال الأهم في الحياة؟ (أحصل على الإجابة في الفصل)</a:t>
            </a:r>
          </a:p>
          <a:p>
            <a:pPr algn="r" rtl="1"/>
            <a:r>
              <a:rPr lang="ar-JO" dirty="0">
                <a:latin typeface="Times New Roman" charset="0"/>
                <a:ea typeface="ＭＳ Ｐゴシック" charset="0"/>
                <a:cs typeface="ＭＳ Ｐゴシック" charset="0"/>
              </a:rPr>
              <a:t>لايهم كثيرًا كيف تجيب على معظم الأسئلة في الحياة، لكن هذا السؤال هو رئيسي الذي يؤثر اآن وفي الأبدية.</a:t>
            </a:r>
          </a:p>
          <a:p>
            <a:pPr algn="r" rtl="1"/>
            <a:r>
              <a:rPr lang="ar-JO" dirty="0">
                <a:latin typeface="Times New Roman" charset="0"/>
                <a:ea typeface="ＭＳ Ｐゴシック" charset="0"/>
                <a:cs typeface="ＭＳ Ｐゴシック" charset="0"/>
              </a:rPr>
              <a:t>كيف تجيب شخصيًا على كل من هذه الأسئلة الأخرى؟</a:t>
            </a:r>
          </a:p>
        </p:txBody>
      </p:sp>
      <p:sp>
        <p:nvSpPr>
          <p:cNvPr id="109875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C64CD7A-108F-0B45-AE36-C11EC99DE76B}" type="slidenum">
              <a:rPr kumimoji="0" lang="en-GB" sz="1200" b="0" i="0" u="none" strike="noStrike" kern="1200" cap="none" spc="0" normalizeH="0" baseline="0" noProof="0">
                <a:ln>
                  <a:noFill/>
                </a:ln>
                <a:solidFill>
                  <a:prstClr val="white"/>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white"/>
              </a:solidFill>
              <a:effectLst/>
              <a:uLnTx/>
              <a:uFillTx/>
              <a:latin typeface="Comic Sans MS" charset="0"/>
              <a:ea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080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38200B7-A729-A246-B8F8-C6072D21BCD9}"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1100802" name="Rectangle 2"/>
          <p:cNvSpPr>
            <a:spLocks noGrp="1" noRot="1" noChangeAspect="1" noChangeArrowheads="1"/>
          </p:cNvSpPr>
          <p:nvPr>
            <p:ph type="sldImg"/>
          </p:nvPr>
        </p:nvSpPr>
        <p:spPr>
          <a:xfrm>
            <a:off x="1103313" y="676275"/>
            <a:ext cx="4603750" cy="3452813"/>
          </a:xfrm>
          <a:solidFill>
            <a:srgbClr val="FFFFFF"/>
          </a:solidFill>
          <a:ln/>
        </p:spPr>
      </p:sp>
      <p:sp>
        <p:nvSpPr>
          <p:cNvPr id="1100803" name="Rectangle 3"/>
          <p:cNvSpPr>
            <a:spLocks noGrp="1" noChangeArrowheads="1"/>
          </p:cNvSpPr>
          <p:nvPr>
            <p:ph type="body" idx="1"/>
          </p:nvPr>
        </p:nvSpPr>
        <p:spPr>
          <a:xfrm>
            <a:off x="898525" y="4354513"/>
            <a:ext cx="5011738" cy="4127500"/>
          </a:xfrm>
          <a:solidFill>
            <a:srgbClr val="FFFFFF"/>
          </a:solidFill>
          <a:ln>
            <a:solidFill>
              <a:srgbClr val="000000"/>
            </a:solidFill>
          </a:ln>
          <a:extLst>
            <a:ext uri="{FAA26D3D-D897-4be2-8F04-BA451C77F1D7}">
              <ma14:placeholderFlag xmlns:ma14="http://schemas.microsoft.com/office/mac/drawingml/2011/main" xmlns="" val="1"/>
            </a:ext>
          </a:extLst>
        </p:spPr>
        <p:txBody>
          <a:bodyPr lIns="89950" tIns="44975" rIns="89950" bIns="44975"/>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28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C350A71-4EA4-DF42-8DC7-27A1CEA311AD}" type="slidenum">
              <a:rPr kumimoji="0" lang="en-GB" sz="1200" b="0" i="0" u="none" strike="noStrike" kern="1200" cap="none" spc="0" normalizeH="0" baseline="0" noProof="0">
                <a:ln>
                  <a:noFill/>
                </a:ln>
                <a:solidFill>
                  <a:prstClr val="white"/>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white"/>
              </a:solidFill>
              <a:effectLst/>
              <a:uLnTx/>
              <a:uFillTx/>
              <a:latin typeface="Comic Sans MS" charset="0"/>
              <a:ea typeface="ＭＳ Ｐゴシック" charset="0"/>
            </a:endParaRPr>
          </a:p>
        </p:txBody>
      </p:sp>
      <p:sp>
        <p:nvSpPr>
          <p:cNvPr id="1102850" name="Rectangle 2"/>
          <p:cNvSpPr>
            <a:spLocks noGrp="1" noRot="1" noChangeAspect="1" noChangeArrowheads="1"/>
          </p:cNvSpPr>
          <p:nvPr>
            <p:ph type="sldImg"/>
          </p:nvPr>
        </p:nvSpPr>
        <p:spPr>
          <a:solidFill>
            <a:srgbClr val="FFFFFF"/>
          </a:solidFill>
          <a:ln/>
        </p:spPr>
      </p:sp>
      <p:sp>
        <p:nvSpPr>
          <p:cNvPr id="11028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5B5057C-D611-B747-97DE-9F315945E883}" type="slidenum">
              <a:rPr lang="en-US" sz="1200"/>
              <a:pPr/>
              <a:t>15</a:t>
            </a:fld>
            <a:endParaRPr lang="en-US" sz="120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AE328B1-53BB-8149-B981-1506C014F98F}" type="slidenum">
              <a:rPr lang="en-US" sz="1200"/>
              <a:pPr/>
              <a:t>18</a:t>
            </a:fld>
            <a:endParaRPr lang="en-US" sz="1200"/>
          </a:p>
        </p:txBody>
      </p:sp>
      <p:sp>
        <p:nvSpPr>
          <p:cNvPr id="64514" name="Rectangle 1026"/>
          <p:cNvSpPr>
            <a:spLocks noGrp="1" noRot="1" noChangeAspect="1" noChangeArrowheads="1" noTextEdit="1"/>
          </p:cNvSpPr>
          <p:nvPr>
            <p:ph type="sldImg"/>
          </p:nvPr>
        </p:nvSpPr>
        <p:spPr>
          <a:ln/>
        </p:spPr>
      </p:sp>
      <p:sp>
        <p:nvSpPr>
          <p:cNvPr id="64515" name="Rectangle 1027"/>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C31C60D-2B36-584F-A651-D84267B38FB9}" type="slidenum">
              <a:rPr lang="en-US" sz="1200"/>
              <a:pPr/>
              <a:t>19</a:t>
            </a:fld>
            <a:endParaRPr lang="en-US" sz="1200"/>
          </a:p>
        </p:txBody>
      </p:sp>
      <p:sp>
        <p:nvSpPr>
          <p:cNvPr id="66562" name="Rectangle 2"/>
          <p:cNvSpPr>
            <a:spLocks noGrp="1" noRot="1" noChangeAspect="1" noChangeArrowheads="1"/>
          </p:cNvSpPr>
          <p:nvPr>
            <p:ph type="sldImg"/>
          </p:nvPr>
        </p:nvSpPr>
        <p:spPr>
          <a:solidFill>
            <a:srgbClr val="FFFFFF"/>
          </a:solidFill>
          <a:ln/>
        </p:spPr>
      </p:sp>
      <p:sp>
        <p:nvSpPr>
          <p:cNvPr id="6656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ES Eschatology (Future) in Arabic</a:t>
            </a:r>
          </a:p>
        </p:txBody>
      </p:sp>
    </p:spTree>
    <p:extLst>
      <p:ext uri="{BB962C8B-B14F-4D97-AF65-F5344CB8AC3E}">
        <p14:creationId xmlns:p14="http://schemas.microsoft.com/office/powerpoint/2010/main" val="1816876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2495460-DAF1-9A43-A07A-264E6B51748C}" type="slidenum">
              <a:rPr lang="en-US" sz="1200"/>
              <a:pPr/>
              <a:t>2</a:t>
            </a:fld>
            <a:endParaRPr lang="en-US" sz="1200"/>
          </a:p>
        </p:txBody>
      </p:sp>
      <p:sp>
        <p:nvSpPr>
          <p:cNvPr id="44034" name="Rectangle 1026"/>
          <p:cNvSpPr>
            <a:spLocks noGrp="1" noRot="1" noChangeAspect="1" noChangeArrowheads="1"/>
          </p:cNvSpPr>
          <p:nvPr>
            <p:ph type="sldImg"/>
          </p:nvPr>
        </p:nvSpPr>
        <p:spPr>
          <a:solidFill>
            <a:srgbClr val="FFFFFF"/>
          </a:solidFill>
          <a:ln/>
        </p:spPr>
      </p:sp>
      <p:sp>
        <p:nvSpPr>
          <p:cNvPr id="440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441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r" defTabSz="914400" eaLnBrk="0" fontAlgn="base" hangingPunct="0">
              <a:spcBef>
                <a:spcPct val="0"/>
              </a:spcBef>
              <a:spcAft>
                <a:spcPct val="0"/>
              </a:spcAft>
            </a:pPr>
            <a:fld id="{A2822EE0-3E1A-694C-BB79-014526292577}" type="slidenum">
              <a:rPr lang="en-US" sz="1200">
                <a:solidFill>
                  <a:prstClr val="black"/>
                </a:solidFill>
                <a:latin typeface="Arial" charset="0"/>
              </a:rPr>
              <a:pPr algn="r" defTabSz="914400" eaLnBrk="0" fontAlgn="base" hangingPunct="0">
                <a:spcBef>
                  <a:spcPct val="0"/>
                </a:spcBef>
                <a:spcAft>
                  <a:spcPct val="0"/>
                </a:spcAft>
              </a:pPr>
              <a:t>3</a:t>
            </a:fld>
            <a:endParaRPr lang="en-US" sz="1200">
              <a:solidFill>
                <a:prstClr val="black"/>
              </a:solidFill>
              <a:latin typeface="Arial" charset="0"/>
            </a:endParaRPr>
          </a:p>
        </p:txBody>
      </p:sp>
      <p:sp>
        <p:nvSpPr>
          <p:cNvPr id="1084418" name="Rectangle 2"/>
          <p:cNvSpPr>
            <a:spLocks noGrp="1" noRot="1" noChangeAspect="1" noChangeArrowheads="1"/>
          </p:cNvSpPr>
          <p:nvPr>
            <p:ph type="sldImg"/>
          </p:nvPr>
        </p:nvSpPr>
        <p:spPr>
          <a:solidFill>
            <a:srgbClr val="FFFFFF"/>
          </a:solidFill>
          <a:ln/>
        </p:spPr>
      </p:sp>
      <p:sp>
        <p:nvSpPr>
          <p:cNvPr id="1084419"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a:spcBef>
                <a:spcPct val="0"/>
              </a:spcBef>
            </a:pPr>
            <a:endParaRPr lang="en-US" sz="2400" dirty="0">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F79592D-240E-EA4C-A4E2-56C3C9A60D92}" type="slidenum">
              <a:rPr lang="en-US" sz="1200"/>
              <a:pPr/>
              <a:t>4</a:t>
            </a:fld>
            <a:endParaRPr lang="en-US" sz="1200"/>
          </a:p>
        </p:txBody>
      </p:sp>
      <p:sp>
        <p:nvSpPr>
          <p:cNvPr id="48130" name="Rectangle 2"/>
          <p:cNvSpPr>
            <a:spLocks noGrp="1" noRot="1" noChangeAspect="1" noChangeArrowheads="1"/>
          </p:cNvSpPr>
          <p:nvPr>
            <p:ph type="sldImg"/>
          </p:nvPr>
        </p:nvSpPr>
        <p:spPr>
          <a:solidFill>
            <a:srgbClr val="FFFFFF"/>
          </a:solidFill>
          <a:ln/>
        </p:spPr>
      </p:sp>
      <p:sp>
        <p:nvSpPr>
          <p:cNvPr id="4813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a:spcBef>
                <a:spcPct val="0"/>
              </a:spcBef>
            </a:pPr>
            <a:endParaRPr lang="en-US" sz="2400" dirty="0">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30840" indent="-281092">
              <a:defRPr sz="2400">
                <a:solidFill>
                  <a:schemeClr val="tx1"/>
                </a:solidFill>
                <a:latin typeface="Times New Roman" charset="0"/>
                <a:ea typeface="ＭＳ Ｐゴシック" charset="0"/>
              </a:defRPr>
            </a:lvl2pPr>
            <a:lvl3pPr marL="1124369" indent="-224874">
              <a:defRPr sz="2400">
                <a:solidFill>
                  <a:schemeClr val="tx1"/>
                </a:solidFill>
                <a:latin typeface="Times New Roman" charset="0"/>
                <a:ea typeface="ＭＳ Ｐゴシック" charset="0"/>
              </a:defRPr>
            </a:lvl3pPr>
            <a:lvl4pPr marL="1574117" indent="-224874">
              <a:defRPr sz="2400">
                <a:solidFill>
                  <a:schemeClr val="tx1"/>
                </a:solidFill>
                <a:latin typeface="Times New Roman" charset="0"/>
                <a:ea typeface="ＭＳ Ｐゴシック" charset="0"/>
              </a:defRPr>
            </a:lvl4pPr>
            <a:lvl5pPr marL="2023864" indent="-224874">
              <a:defRPr sz="2400">
                <a:solidFill>
                  <a:schemeClr val="tx1"/>
                </a:solidFill>
                <a:latin typeface="Times New Roman" charset="0"/>
                <a:ea typeface="ＭＳ Ｐゴシック" charset="0"/>
              </a:defRPr>
            </a:lvl5pPr>
            <a:lvl6pPr marL="2473612" indent="-224874" eaLnBrk="0" fontAlgn="base" hangingPunct="0">
              <a:spcBef>
                <a:spcPct val="0"/>
              </a:spcBef>
              <a:spcAft>
                <a:spcPct val="0"/>
              </a:spcAft>
              <a:defRPr sz="2400">
                <a:solidFill>
                  <a:schemeClr val="tx1"/>
                </a:solidFill>
                <a:latin typeface="Times New Roman" charset="0"/>
                <a:ea typeface="ＭＳ Ｐゴシック" charset="0"/>
              </a:defRPr>
            </a:lvl6pPr>
            <a:lvl7pPr marL="2923360" indent="-224874" eaLnBrk="0" fontAlgn="base" hangingPunct="0">
              <a:spcBef>
                <a:spcPct val="0"/>
              </a:spcBef>
              <a:spcAft>
                <a:spcPct val="0"/>
              </a:spcAft>
              <a:defRPr sz="2400">
                <a:solidFill>
                  <a:schemeClr val="tx1"/>
                </a:solidFill>
                <a:latin typeface="Times New Roman" charset="0"/>
                <a:ea typeface="ＭＳ Ｐゴシック" charset="0"/>
              </a:defRPr>
            </a:lvl7pPr>
            <a:lvl8pPr marL="3373107" indent="-224874" eaLnBrk="0" fontAlgn="base" hangingPunct="0">
              <a:spcBef>
                <a:spcPct val="0"/>
              </a:spcBef>
              <a:spcAft>
                <a:spcPct val="0"/>
              </a:spcAft>
              <a:defRPr sz="2400">
                <a:solidFill>
                  <a:schemeClr val="tx1"/>
                </a:solidFill>
                <a:latin typeface="Times New Roman" charset="0"/>
                <a:ea typeface="ＭＳ Ｐゴシック" charset="0"/>
              </a:defRPr>
            </a:lvl8pPr>
            <a:lvl9pPr marL="3822855" indent="-224874"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C355283-6062-3E47-B905-D36181E84A5A}"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a:ea typeface="ＭＳ Ｐゴシック" charset="0"/>
              <a:cs typeface="Arial"/>
            </a:endParaRPr>
          </a:p>
          <a:p>
            <a:r>
              <a:rPr lang="en-US">
                <a:latin typeface="Arial"/>
                <a:ea typeface="ＭＳ Ｐゴシック" charset="0"/>
                <a:cs typeface="Arial"/>
              </a:rPr>
              <a:t>But what happens to the bodies of these who have died?  Are they changed?  (RAPTURE transformation of the body= farmer's wife in elevator).</a:t>
            </a:r>
          </a:p>
          <a:p>
            <a:r>
              <a:rPr lang="en-US">
                <a:latin typeface="Arial"/>
                <a:ea typeface="ＭＳ Ｐゴシック" charset="0"/>
                <a:cs typeface="Arial"/>
              </a:rPr>
              <a:t>For sure!  Read 1 Corinthians 15:50-55.</a:t>
            </a:r>
          </a:p>
          <a:p>
            <a:r>
              <a:rPr lang="en-US">
                <a:latin typeface="Arial"/>
                <a:ea typeface="ＭＳ Ｐゴシック" charset="0"/>
                <a:cs typeface="Arial"/>
              </a:rPr>
              <a:t>Exactly how these bodies are reassembled and resurrected is not stated.</a:t>
            </a:r>
          </a:p>
          <a:p>
            <a:endParaRPr lang="en-US">
              <a:latin typeface="Arial"/>
              <a:ea typeface="ＭＳ Ｐゴシック" charset="0"/>
              <a:cs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5823339-BCFC-E543-82F8-FBA8A71E3388}" type="slidenum">
              <a:rPr lang="en-US" sz="1200"/>
              <a:pPr/>
              <a:t>6</a:t>
            </a:fld>
            <a:endParaRPr lang="en-US" sz="120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B1BA1F2-4D4A-544C-9350-73A7E1658E4E}" type="slidenum">
              <a:rPr lang="en-US" sz="1200"/>
              <a:pPr/>
              <a:t>7</a:t>
            </a:fld>
            <a:endParaRPr lang="en-US" sz="120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056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AFB5F8B-CD45-AD4D-B65E-388B29948476}"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1090562" name="Rectangle 2"/>
          <p:cNvSpPr>
            <a:spLocks noGrp="1" noRot="1" noChangeAspect="1" noChangeArrowheads="1" noTextEdit="1"/>
          </p:cNvSpPr>
          <p:nvPr>
            <p:ph type="sldImg"/>
          </p:nvPr>
        </p:nvSpPr>
        <p:spPr>
          <a:solidFill>
            <a:srgbClr val="FFFFFF"/>
          </a:solidFill>
          <a:ln/>
        </p:spPr>
      </p:sp>
      <p:sp>
        <p:nvSpPr>
          <p:cNvPr id="1090563"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xfrm>
            <a:off x="3886200" y="8864820"/>
            <a:ext cx="2971800" cy="27918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313438" indent="-36863690">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49748" eaLnBrk="0" fontAlgn="base" hangingPunct="0">
              <a:spcBef>
                <a:spcPct val="0"/>
              </a:spcBef>
              <a:spcAft>
                <a:spcPct val="0"/>
              </a:spcAft>
              <a:defRPr sz="2400">
                <a:solidFill>
                  <a:schemeClr val="tx1"/>
                </a:solidFill>
                <a:latin typeface="Times New Roman" charset="0"/>
                <a:ea typeface="ＭＳ Ｐゴシック" charset="0"/>
              </a:defRPr>
            </a:lvl6pPr>
            <a:lvl7pPr marL="899495" eaLnBrk="0" fontAlgn="base" hangingPunct="0">
              <a:spcBef>
                <a:spcPct val="0"/>
              </a:spcBef>
              <a:spcAft>
                <a:spcPct val="0"/>
              </a:spcAft>
              <a:defRPr sz="2400">
                <a:solidFill>
                  <a:schemeClr val="tx1"/>
                </a:solidFill>
                <a:latin typeface="Times New Roman" charset="0"/>
                <a:ea typeface="ＭＳ Ｐゴシック" charset="0"/>
              </a:defRPr>
            </a:lvl7pPr>
            <a:lvl8pPr marL="1349243" eaLnBrk="0" fontAlgn="base" hangingPunct="0">
              <a:spcBef>
                <a:spcPct val="0"/>
              </a:spcBef>
              <a:spcAft>
                <a:spcPct val="0"/>
              </a:spcAft>
              <a:defRPr sz="2400">
                <a:solidFill>
                  <a:schemeClr val="tx1"/>
                </a:solidFill>
                <a:latin typeface="Times New Roman" charset="0"/>
                <a:ea typeface="ＭＳ Ｐゴシック" charset="0"/>
              </a:defRPr>
            </a:lvl8pPr>
            <a:lvl9pPr marL="1798991"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3E4AD7B-1A70-F348-9821-F72DA804B4C0}" type="slidenum">
              <a:rPr kumimoji="0" 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914400" y="4343400"/>
            <a:ext cx="5029200" cy="27918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p>
          </p:txBody>
        </p:sp>
        <p:sp>
          <p:nvSpPr>
            <p:cNvPr id="8" name="Freeform 6"/>
            <p:cNvSpPr>
              <a:spLocks/>
            </p:cNvSpPr>
            <p:nvPr/>
          </p:nvSpPr>
          <p:spPr bwMode="hidden">
            <a:xfrm>
              <a:off x="4038" y="3577"/>
              <a:ext cx="1720" cy="65"/>
            </a:xfrm>
            <a:custGeom>
              <a:avLst/>
              <a:gdLst>
                <a:gd name="T0" fmla="*/ 1720 w 1722"/>
                <a:gd name="T1" fmla="*/ 65 h 66"/>
                <a:gd name="T2" fmla="*/ 1720 w 1722"/>
                <a:gd name="T3" fmla="*/ 59 h 66"/>
                <a:gd name="T4" fmla="*/ 0 w 1722"/>
                <a:gd name="T5" fmla="*/ 0 h 66"/>
                <a:gd name="T6" fmla="*/ 0 w 1722"/>
                <a:gd name="T7" fmla="*/ 47 h 66"/>
                <a:gd name="T8" fmla="*/ 1720 w 1722"/>
                <a:gd name="T9" fmla="*/ 65 h 66"/>
                <a:gd name="T10" fmla="*/ 1720 w 1722"/>
                <a:gd name="T11" fmla="*/ 65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10" name="Freeform 8"/>
            <p:cNvSpPr>
              <a:spLocks/>
            </p:cNvSpPr>
            <p:nvPr/>
          </p:nvSpPr>
          <p:spPr bwMode="hidden">
            <a:xfrm>
              <a:off x="4784" y="3702"/>
              <a:ext cx="974" cy="101"/>
            </a:xfrm>
            <a:custGeom>
              <a:avLst/>
              <a:gdLst>
                <a:gd name="T0" fmla="*/ 974 w 975"/>
                <a:gd name="T1" fmla="*/ 48 h 101"/>
                <a:gd name="T2" fmla="*/ 974 w 975"/>
                <a:gd name="T3" fmla="*/ 0 h 101"/>
                <a:gd name="T4" fmla="*/ 0 w 975"/>
                <a:gd name="T5" fmla="*/ 24 h 101"/>
                <a:gd name="T6" fmla="*/ 0 w 975"/>
                <a:gd name="T7" fmla="*/ 101 h 101"/>
                <a:gd name="T8" fmla="*/ 974 w 975"/>
                <a:gd name="T9" fmla="*/ 48 h 101"/>
                <a:gd name="T10" fmla="*/ 974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 name="Freeform 9"/>
            <p:cNvSpPr>
              <a:spLocks/>
            </p:cNvSpPr>
            <p:nvPr/>
          </p:nvSpPr>
          <p:spPr bwMode="hidden">
            <a:xfrm>
              <a:off x="3619" y="3815"/>
              <a:ext cx="2139" cy="198"/>
            </a:xfrm>
            <a:custGeom>
              <a:avLst/>
              <a:gdLst>
                <a:gd name="T0" fmla="*/ 2139 w 2141"/>
                <a:gd name="T1" fmla="*/ 0 h 198"/>
                <a:gd name="T2" fmla="*/ 0 w 2141"/>
                <a:gd name="T3" fmla="*/ 156 h 198"/>
                <a:gd name="T4" fmla="*/ 0 w 2141"/>
                <a:gd name="T5" fmla="*/ 198 h 198"/>
                <a:gd name="T6" fmla="*/ 2139 w 2141"/>
                <a:gd name="T7" fmla="*/ 0 h 198"/>
                <a:gd name="T8" fmla="*/ 2139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13" name="Freeform 11"/>
            <p:cNvSpPr>
              <a:spLocks/>
            </p:cNvSpPr>
            <p:nvPr/>
          </p:nvSpPr>
          <p:spPr bwMode="hidden">
            <a:xfrm>
              <a:off x="2097" y="4043"/>
              <a:ext cx="2514" cy="276"/>
            </a:xfrm>
            <a:custGeom>
              <a:avLst/>
              <a:gdLst>
                <a:gd name="T0" fmla="*/ 2179 w 2517"/>
                <a:gd name="T1" fmla="*/ 276 h 276"/>
                <a:gd name="T2" fmla="*/ 2514 w 2517"/>
                <a:gd name="T3" fmla="*/ 204 h 276"/>
                <a:gd name="T4" fmla="*/ 2257 w 2517"/>
                <a:gd name="T5" fmla="*/ 0 h 276"/>
                <a:gd name="T6" fmla="*/ 0 w 2517"/>
                <a:gd name="T7" fmla="*/ 276 h 276"/>
                <a:gd name="T8" fmla="*/ 2179 w 2517"/>
                <a:gd name="T9" fmla="*/ 276 h 276"/>
                <a:gd name="T10" fmla="*/ 2179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p>
          </p:txBody>
        </p:sp>
        <p:sp>
          <p:nvSpPr>
            <p:cNvPr id="15" name="Freeform 13"/>
            <p:cNvSpPr>
              <a:spLocks/>
            </p:cNvSpPr>
            <p:nvPr/>
          </p:nvSpPr>
          <p:spPr bwMode="hidden">
            <a:xfrm>
              <a:off x="5030" y="3151"/>
              <a:ext cx="728" cy="240"/>
            </a:xfrm>
            <a:custGeom>
              <a:avLst/>
              <a:gdLst>
                <a:gd name="T0" fmla="*/ 728 w 729"/>
                <a:gd name="T1" fmla="*/ 240 h 240"/>
                <a:gd name="T2" fmla="*/ 0 w 729"/>
                <a:gd name="T3" fmla="*/ 0 h 240"/>
                <a:gd name="T4" fmla="*/ 0 w 729"/>
                <a:gd name="T5" fmla="*/ 6 h 240"/>
                <a:gd name="T6" fmla="*/ 728 w 729"/>
                <a:gd name="T7" fmla="*/ 240 h 240"/>
                <a:gd name="T8" fmla="*/ 728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p>
          </p:txBody>
        </p:sp>
        <p:sp>
          <p:nvSpPr>
            <p:cNvPr id="17" name="Freeform 15"/>
            <p:cNvSpPr>
              <a:spLocks/>
            </p:cNvSpPr>
            <p:nvPr/>
          </p:nvSpPr>
          <p:spPr bwMode="hidden">
            <a:xfrm>
              <a:off x="5030" y="3049"/>
              <a:ext cx="728" cy="318"/>
            </a:xfrm>
            <a:custGeom>
              <a:avLst/>
              <a:gdLst>
                <a:gd name="T0" fmla="*/ 728 w 729"/>
                <a:gd name="T1" fmla="*/ 318 h 318"/>
                <a:gd name="T2" fmla="*/ 728 w 729"/>
                <a:gd name="T3" fmla="*/ 312 h 318"/>
                <a:gd name="T4" fmla="*/ 0 w 729"/>
                <a:gd name="T5" fmla="*/ 0 h 318"/>
                <a:gd name="T6" fmla="*/ 0 w 729"/>
                <a:gd name="T7" fmla="*/ 54 h 318"/>
                <a:gd name="T8" fmla="*/ 728 w 729"/>
                <a:gd name="T9" fmla="*/ 318 h 318"/>
                <a:gd name="T10" fmla="*/ 728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p>
          </p:txBody>
        </p:sp>
        <p:sp>
          <p:nvSpPr>
            <p:cNvPr id="21"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p>
          </p:txBody>
        </p:sp>
        <p:sp>
          <p:nvSpPr>
            <p:cNvPr id="23"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p>
          </p:txBody>
        </p:sp>
        <p:sp>
          <p:nvSpPr>
            <p:cNvPr id="27"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30" name="Freeform 28"/>
            <p:cNvSpPr>
              <a:spLocks/>
            </p:cNvSpPr>
            <p:nvPr/>
          </p:nvSpPr>
          <p:spPr bwMode="hidden">
            <a:xfrm>
              <a:off x="5698" y="653"/>
              <a:ext cx="60" cy="311"/>
            </a:xfrm>
            <a:custGeom>
              <a:avLst/>
              <a:gdLst>
                <a:gd name="T0" fmla="*/ 0 w 60"/>
                <a:gd name="T1" fmla="*/ 144 h 312"/>
                <a:gd name="T2" fmla="*/ 60 w 60"/>
                <a:gd name="T3" fmla="*/ 311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p>
          </p:txBody>
        </p:sp>
        <p:sp>
          <p:nvSpPr>
            <p:cNvPr id="32"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p>
            </p:txBody>
          </p:sp>
        </p:grpSp>
      </p:grpSp>
      <p:sp>
        <p:nvSpPr>
          <p:cNvPr id="4138" name="Rectangle 42"/>
          <p:cNvSpPr>
            <a:spLocks noGrp="1" noChangeArrowheads="1"/>
          </p:cNvSpPr>
          <p:nvPr>
            <p:ph type="ctrTitle" sz="quarter"/>
          </p:nvPr>
        </p:nvSpPr>
        <p:spPr>
          <a:xfrm>
            <a:off x="457200" y="1600200"/>
            <a:ext cx="8229600" cy="1828800"/>
          </a:xfrm>
        </p:spPr>
        <p:txBody>
          <a:bodyPr/>
          <a:lstStyle>
            <a:lvl1pPr>
              <a:defRPr sz="4800"/>
            </a:lvl1pPr>
          </a:lstStyle>
          <a:p>
            <a:r>
              <a:rPr lang="en-US"/>
              <a:t>Click to edit Master title style</a:t>
            </a:r>
          </a:p>
        </p:txBody>
      </p:sp>
      <p:sp>
        <p:nvSpPr>
          <p:cNvPr id="4139"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65" charset="2"/>
              <a:buNone/>
              <a:defRPr sz="3600"/>
            </a:lvl1pPr>
          </a:lstStyle>
          <a:p>
            <a:r>
              <a:rPr lang="en-US"/>
              <a:t>Click to edit Master subtitle style</a:t>
            </a:r>
          </a:p>
        </p:txBody>
      </p:sp>
      <p:sp>
        <p:nvSpPr>
          <p:cNvPr id="44" name="Rectangle 44"/>
          <p:cNvSpPr>
            <a:spLocks noGrp="1" noChangeArrowheads="1"/>
          </p:cNvSpPr>
          <p:nvPr>
            <p:ph type="dt" sz="quarter" idx="10"/>
          </p:nvPr>
        </p:nvSpPr>
        <p:spPr/>
        <p:txBody>
          <a:bodyPr/>
          <a:lstStyle>
            <a:lvl1pPr>
              <a:defRPr/>
            </a:lvl1pPr>
          </a:lstStyle>
          <a:p>
            <a:pPr>
              <a:defRPr/>
            </a:pPr>
            <a:endParaRPr lang="en-US"/>
          </a:p>
        </p:txBody>
      </p:sp>
      <p:sp>
        <p:nvSpPr>
          <p:cNvPr id="45" name="Rectangle 45"/>
          <p:cNvSpPr>
            <a:spLocks noGrp="1" noChangeArrowheads="1"/>
          </p:cNvSpPr>
          <p:nvPr>
            <p:ph type="ftr" sz="quarter" idx="11"/>
          </p:nvPr>
        </p:nvSpPr>
        <p:spPr/>
        <p:txBody>
          <a:bodyPr/>
          <a:lstStyle>
            <a:lvl1pPr>
              <a:defRPr/>
            </a:lvl1pPr>
          </a:lstStyle>
          <a:p>
            <a:pPr>
              <a:defRPr/>
            </a:pPr>
            <a:endParaRPr lang="en-US"/>
          </a:p>
        </p:txBody>
      </p:sp>
      <p:sp>
        <p:nvSpPr>
          <p:cNvPr id="46" name="Rectangle 46"/>
          <p:cNvSpPr>
            <a:spLocks noGrp="1" noChangeArrowheads="1"/>
          </p:cNvSpPr>
          <p:nvPr>
            <p:ph type="sldNum" sz="quarter" idx="12"/>
          </p:nvPr>
        </p:nvSpPr>
        <p:spPr/>
        <p:txBody>
          <a:bodyPr/>
          <a:lstStyle>
            <a:lvl1pPr>
              <a:defRPr/>
            </a:lvl1pPr>
          </a:lstStyle>
          <a:p>
            <a:pPr>
              <a:defRPr/>
            </a:pPr>
            <a:fld id="{C6FBAB5B-B2FB-F442-B29C-FB333A0E0AEC}" type="slidenum">
              <a:rPr lang="en-US"/>
              <a:pPr>
                <a:defRPr/>
              </a:pPr>
              <a:t>‹#›</a:t>
            </a:fld>
            <a:endParaRPr lang="en-US"/>
          </a:p>
        </p:txBody>
      </p:sp>
    </p:spTree>
    <p:extLst>
      <p:ext uri="{BB962C8B-B14F-4D97-AF65-F5344CB8AC3E}">
        <p14:creationId xmlns:p14="http://schemas.microsoft.com/office/powerpoint/2010/main" val="3828793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46DAF1D1-51EF-7745-90AE-59F5AA3278BE}" type="slidenum">
              <a:rPr lang="en-US"/>
              <a:pPr>
                <a:defRPr/>
              </a:pPr>
              <a:t>‹#›</a:t>
            </a:fld>
            <a:endParaRPr lang="en-US"/>
          </a:p>
        </p:txBody>
      </p:sp>
    </p:spTree>
    <p:extLst>
      <p:ext uri="{BB962C8B-B14F-4D97-AF65-F5344CB8AC3E}">
        <p14:creationId xmlns:p14="http://schemas.microsoft.com/office/powerpoint/2010/main" val="1409918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A28A0AF3-5F36-6141-A600-908720E06C17}" type="slidenum">
              <a:rPr lang="en-US"/>
              <a:pPr>
                <a:defRPr/>
              </a:pPr>
              <a:t>‹#›</a:t>
            </a:fld>
            <a:endParaRPr lang="en-US"/>
          </a:p>
        </p:txBody>
      </p:sp>
    </p:spTree>
    <p:extLst>
      <p:ext uri="{BB962C8B-B14F-4D97-AF65-F5344CB8AC3E}">
        <p14:creationId xmlns:p14="http://schemas.microsoft.com/office/powerpoint/2010/main" val="1256547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710392-FC9C-F546-82FE-9C791C5B3FCA}" type="slidenum">
              <a:rPr lang="en-US"/>
              <a:pPr>
                <a:defRPr/>
              </a:pPr>
              <a:t>‹#›</a:t>
            </a:fld>
            <a:endParaRPr lang="en-US"/>
          </a:p>
        </p:txBody>
      </p:sp>
    </p:spTree>
    <p:extLst>
      <p:ext uri="{BB962C8B-B14F-4D97-AF65-F5344CB8AC3E}">
        <p14:creationId xmlns:p14="http://schemas.microsoft.com/office/powerpoint/2010/main" val="161873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32B162-995D-374D-8314-301CCCF3B59F}" type="slidenum">
              <a:rPr lang="en-US"/>
              <a:pPr>
                <a:defRPr/>
              </a:pPr>
              <a:t>‹#›</a:t>
            </a:fld>
            <a:endParaRPr lang="en-US"/>
          </a:p>
        </p:txBody>
      </p:sp>
    </p:spTree>
    <p:extLst>
      <p:ext uri="{BB962C8B-B14F-4D97-AF65-F5344CB8AC3E}">
        <p14:creationId xmlns:p14="http://schemas.microsoft.com/office/powerpoint/2010/main" val="1281080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A75B27-FA40-4B42-B9F3-90460BFF98AF}" type="slidenum">
              <a:rPr lang="en-US"/>
              <a:pPr>
                <a:defRPr/>
              </a:pPr>
              <a:t>‹#›</a:t>
            </a:fld>
            <a:endParaRPr lang="en-US"/>
          </a:p>
        </p:txBody>
      </p:sp>
    </p:spTree>
    <p:extLst>
      <p:ext uri="{BB962C8B-B14F-4D97-AF65-F5344CB8AC3E}">
        <p14:creationId xmlns:p14="http://schemas.microsoft.com/office/powerpoint/2010/main" val="276646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7F6913-2A1C-F046-9EAB-137EECBE2A29}" type="slidenum">
              <a:rPr lang="en-US"/>
              <a:pPr>
                <a:defRPr/>
              </a:pPr>
              <a:t>‹#›</a:t>
            </a:fld>
            <a:endParaRPr lang="en-US"/>
          </a:p>
        </p:txBody>
      </p:sp>
    </p:spTree>
    <p:extLst>
      <p:ext uri="{BB962C8B-B14F-4D97-AF65-F5344CB8AC3E}">
        <p14:creationId xmlns:p14="http://schemas.microsoft.com/office/powerpoint/2010/main" val="1043503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979DB53-D7B9-AD44-B2D2-AE5968C03112}" type="slidenum">
              <a:rPr lang="en-US"/>
              <a:pPr>
                <a:defRPr/>
              </a:pPr>
              <a:t>‹#›</a:t>
            </a:fld>
            <a:endParaRPr lang="en-US"/>
          </a:p>
        </p:txBody>
      </p:sp>
    </p:spTree>
    <p:extLst>
      <p:ext uri="{BB962C8B-B14F-4D97-AF65-F5344CB8AC3E}">
        <p14:creationId xmlns:p14="http://schemas.microsoft.com/office/powerpoint/2010/main" val="4218906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30C8ED8-4B94-4F4F-AE64-C84D30BC9A80}" type="slidenum">
              <a:rPr lang="en-US"/>
              <a:pPr>
                <a:defRPr/>
              </a:pPr>
              <a:t>‹#›</a:t>
            </a:fld>
            <a:endParaRPr lang="en-US"/>
          </a:p>
        </p:txBody>
      </p:sp>
    </p:spTree>
    <p:extLst>
      <p:ext uri="{BB962C8B-B14F-4D97-AF65-F5344CB8AC3E}">
        <p14:creationId xmlns:p14="http://schemas.microsoft.com/office/powerpoint/2010/main" val="35499703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F6C0148-8D80-084E-8F1D-D4F9BCC256DA}" type="slidenum">
              <a:rPr lang="en-US"/>
              <a:pPr>
                <a:defRPr/>
              </a:pPr>
              <a:t>‹#›</a:t>
            </a:fld>
            <a:endParaRPr lang="en-US"/>
          </a:p>
        </p:txBody>
      </p:sp>
    </p:spTree>
    <p:extLst>
      <p:ext uri="{BB962C8B-B14F-4D97-AF65-F5344CB8AC3E}">
        <p14:creationId xmlns:p14="http://schemas.microsoft.com/office/powerpoint/2010/main" val="16296375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A35B9-7172-6B4A-9BBD-886440E55B19}" type="slidenum">
              <a:rPr lang="en-US"/>
              <a:pPr>
                <a:defRPr/>
              </a:pPr>
              <a:t>‹#›</a:t>
            </a:fld>
            <a:endParaRPr lang="en-US"/>
          </a:p>
        </p:txBody>
      </p:sp>
    </p:spTree>
    <p:extLst>
      <p:ext uri="{BB962C8B-B14F-4D97-AF65-F5344CB8AC3E}">
        <p14:creationId xmlns:p14="http://schemas.microsoft.com/office/powerpoint/2010/main" val="4031707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58FBA1E4-0DB4-9446-B4B4-54E7BEF98E47}" type="slidenum">
              <a:rPr lang="en-US"/>
              <a:pPr>
                <a:defRPr/>
              </a:pPr>
              <a:t>‹#›</a:t>
            </a:fld>
            <a:endParaRPr lang="en-US"/>
          </a:p>
        </p:txBody>
      </p:sp>
    </p:spTree>
    <p:extLst>
      <p:ext uri="{BB962C8B-B14F-4D97-AF65-F5344CB8AC3E}">
        <p14:creationId xmlns:p14="http://schemas.microsoft.com/office/powerpoint/2010/main" val="33258748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A461C9-D2DD-3447-AC81-1BCEDB624BDB}" type="slidenum">
              <a:rPr lang="en-US"/>
              <a:pPr>
                <a:defRPr/>
              </a:pPr>
              <a:t>‹#›</a:t>
            </a:fld>
            <a:endParaRPr lang="en-US"/>
          </a:p>
        </p:txBody>
      </p:sp>
    </p:spTree>
    <p:extLst>
      <p:ext uri="{BB962C8B-B14F-4D97-AF65-F5344CB8AC3E}">
        <p14:creationId xmlns:p14="http://schemas.microsoft.com/office/powerpoint/2010/main" val="14588101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DE79BF-D597-EA44-9EFB-38D3AC3D928B}" type="slidenum">
              <a:rPr lang="en-US"/>
              <a:pPr>
                <a:defRPr/>
              </a:pPr>
              <a:t>‹#›</a:t>
            </a:fld>
            <a:endParaRPr lang="en-US"/>
          </a:p>
        </p:txBody>
      </p:sp>
    </p:spTree>
    <p:extLst>
      <p:ext uri="{BB962C8B-B14F-4D97-AF65-F5344CB8AC3E}">
        <p14:creationId xmlns:p14="http://schemas.microsoft.com/office/powerpoint/2010/main" val="36549724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FB7049-9E21-124C-B361-C4EDF1E284AC}" type="slidenum">
              <a:rPr lang="en-US"/>
              <a:pPr>
                <a:defRPr/>
              </a:pPr>
              <a:t>‹#›</a:t>
            </a:fld>
            <a:endParaRPr lang="en-US"/>
          </a:p>
        </p:txBody>
      </p:sp>
    </p:spTree>
    <p:extLst>
      <p:ext uri="{BB962C8B-B14F-4D97-AF65-F5344CB8AC3E}">
        <p14:creationId xmlns:p14="http://schemas.microsoft.com/office/powerpoint/2010/main" val="36694495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80572337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01403600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63519714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36145465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14998963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67802618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32175133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1FCB4E37-C469-134D-A507-D911FAFD7EDC}" type="slidenum">
              <a:rPr lang="en-US"/>
              <a:pPr>
                <a:defRPr/>
              </a:pPr>
              <a:t>‹#›</a:t>
            </a:fld>
            <a:endParaRPr lang="en-US"/>
          </a:p>
        </p:txBody>
      </p:sp>
    </p:spTree>
    <p:extLst>
      <p:ext uri="{BB962C8B-B14F-4D97-AF65-F5344CB8AC3E}">
        <p14:creationId xmlns:p14="http://schemas.microsoft.com/office/powerpoint/2010/main" val="23139862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68508348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708526092"/>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018298032"/>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40927316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96773383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912193309"/>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631484519"/>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391753800"/>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119036426"/>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4605259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3E17E394-7D5E-B644-8ABC-B7628B4C2906}" type="slidenum">
              <a:rPr lang="en-US"/>
              <a:pPr>
                <a:defRPr/>
              </a:pPr>
              <a:t>‹#›</a:t>
            </a:fld>
            <a:endParaRPr lang="en-US"/>
          </a:p>
        </p:txBody>
      </p:sp>
    </p:spTree>
    <p:extLst>
      <p:ext uri="{BB962C8B-B14F-4D97-AF65-F5344CB8AC3E}">
        <p14:creationId xmlns:p14="http://schemas.microsoft.com/office/powerpoint/2010/main" val="25044622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974066561"/>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380760998"/>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613551750"/>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marL="0" marR="0" lvl="0" indent="0" algn="l"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5" name="Rectangle 13"/>
          <p:cNvSpPr>
            <a:spLocks noGrp="1" noChangeArrowheads="1"/>
          </p:cNvSpPr>
          <p:nvPr>
            <p:ph type="ftr" sz="quarter" idx="11"/>
          </p:nvPr>
        </p:nvSpPr>
        <p:spPr/>
        <p:txBody>
          <a:bodyPr/>
          <a:lstStyle>
            <a:lvl1pPr>
              <a:defRPr/>
            </a:lvl1pPr>
          </a:lstStyle>
          <a:p>
            <a:pPr marL="0" marR="0" lvl="0" indent="0" algn="ctr"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marL="0" marR="0" lvl="0" indent="0" algn="r" defTabSz="457150" rtl="0" eaLnBrk="1" fontAlgn="auto" latinLnBrk="0" hangingPunct="1">
              <a:lnSpc>
                <a:spcPct val="100000"/>
              </a:lnSpc>
              <a:spcBef>
                <a:spcPts val="0"/>
              </a:spcBef>
              <a:spcAft>
                <a:spcPts val="0"/>
              </a:spcAft>
              <a:buClrTx/>
              <a:buSzTx/>
              <a:buFontTx/>
              <a:buNone/>
              <a:tabLst/>
              <a:defRPr/>
            </a:pPr>
            <a:fld id="{AC0D556E-1B47-E145-B343-9708077C202E}" type="slidenum">
              <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spTree>
    <p:extLst>
      <p:ext uri="{BB962C8B-B14F-4D97-AF65-F5344CB8AC3E}">
        <p14:creationId xmlns:p14="http://schemas.microsoft.com/office/powerpoint/2010/main" val="3565573865"/>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en-US"/>
          </a:p>
        </p:txBody>
      </p:sp>
      <p:sp>
        <p:nvSpPr>
          <p:cNvPr id="3" name="Rectangle 45"/>
          <p:cNvSpPr>
            <a:spLocks noGrp="1" noChangeArrowheads="1"/>
          </p:cNvSpPr>
          <p:nvPr>
            <p:ph type="ftr" sz="quarter" idx="11"/>
          </p:nvPr>
        </p:nvSpPr>
        <p:spPr>
          <a:ln/>
        </p:spPr>
        <p:txBody>
          <a:bodyPr/>
          <a:lstStyle>
            <a:lvl1pPr>
              <a:defRPr/>
            </a:lvl1pPr>
          </a:lstStyle>
          <a:p>
            <a:pPr>
              <a:defRPr/>
            </a:pPr>
            <a:endParaRPr lang="en-US"/>
          </a:p>
        </p:txBody>
      </p:sp>
      <p:sp>
        <p:nvSpPr>
          <p:cNvPr id="4" name="Rectangle 46"/>
          <p:cNvSpPr>
            <a:spLocks noGrp="1" noChangeArrowheads="1"/>
          </p:cNvSpPr>
          <p:nvPr>
            <p:ph type="sldNum" sz="quarter" idx="12"/>
          </p:nvPr>
        </p:nvSpPr>
        <p:spPr>
          <a:ln/>
        </p:spPr>
        <p:txBody>
          <a:bodyPr/>
          <a:lstStyle>
            <a:lvl1pPr>
              <a:defRPr/>
            </a:lvl1pPr>
          </a:lstStyle>
          <a:p>
            <a:pPr>
              <a:defRPr/>
            </a:pPr>
            <a:fld id="{1CE5AE67-1162-7C41-A73C-CDA2F63F56C0}" type="slidenum">
              <a:rPr lang="en-US"/>
              <a:pPr>
                <a:defRPr/>
              </a:pPr>
              <a:t>‹#›</a:t>
            </a:fld>
            <a:endParaRPr lang="en-US"/>
          </a:p>
        </p:txBody>
      </p:sp>
    </p:spTree>
    <p:extLst>
      <p:ext uri="{BB962C8B-B14F-4D97-AF65-F5344CB8AC3E}">
        <p14:creationId xmlns:p14="http://schemas.microsoft.com/office/powerpoint/2010/main" val="35342812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A546A1-B38D-3147-845C-ABBC4C465E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78076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8B9C82-07FD-CE4F-BA86-417A5D1D61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50710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377843-20D1-594F-83E6-D86DC29B27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31333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8943C9-A40B-A54A-ABFF-4839B31626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762508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412CD6B-61CF-1F4B-A031-A03CC79BED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27181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4"/>
          <p:cNvSpPr>
            <a:spLocks noGrp="1" noChangeArrowheads="1"/>
          </p:cNvSpPr>
          <p:nvPr>
            <p:ph type="dt" sz="half" idx="10"/>
          </p:nvPr>
        </p:nvSpPr>
        <p:spPr>
          <a:ln/>
        </p:spPr>
        <p:txBody>
          <a:bodyPr/>
          <a:lstStyle>
            <a:lvl1pPr>
              <a:defRPr/>
            </a:lvl1pPr>
          </a:lstStyle>
          <a:p>
            <a:pPr>
              <a:defRPr/>
            </a:pPr>
            <a:endParaRPr lang="en-US"/>
          </a:p>
        </p:txBody>
      </p:sp>
      <p:sp>
        <p:nvSpPr>
          <p:cNvPr id="8" name="Rectangle 45"/>
          <p:cNvSpPr>
            <a:spLocks noGrp="1" noChangeArrowheads="1"/>
          </p:cNvSpPr>
          <p:nvPr>
            <p:ph type="ftr" sz="quarter" idx="11"/>
          </p:nvPr>
        </p:nvSpPr>
        <p:spPr>
          <a:ln/>
        </p:spPr>
        <p:txBody>
          <a:bodyPr/>
          <a:lstStyle>
            <a:lvl1pPr>
              <a:defRPr/>
            </a:lvl1pPr>
          </a:lstStyle>
          <a:p>
            <a:pPr>
              <a:defRPr/>
            </a:pPr>
            <a:endParaRPr lang="en-US"/>
          </a:p>
        </p:txBody>
      </p:sp>
      <p:sp>
        <p:nvSpPr>
          <p:cNvPr id="9" name="Rectangle 46"/>
          <p:cNvSpPr>
            <a:spLocks noGrp="1" noChangeArrowheads="1"/>
          </p:cNvSpPr>
          <p:nvPr>
            <p:ph type="sldNum" sz="quarter" idx="12"/>
          </p:nvPr>
        </p:nvSpPr>
        <p:spPr>
          <a:ln/>
        </p:spPr>
        <p:txBody>
          <a:bodyPr/>
          <a:lstStyle>
            <a:lvl1pPr>
              <a:defRPr/>
            </a:lvl1pPr>
          </a:lstStyle>
          <a:p>
            <a:pPr>
              <a:defRPr/>
            </a:pPr>
            <a:fld id="{91F0521E-317A-4840-9FCD-C00C7C149A87}" type="slidenum">
              <a:rPr lang="en-US"/>
              <a:pPr>
                <a:defRPr/>
              </a:pPr>
              <a:t>‹#›</a:t>
            </a:fld>
            <a:endParaRPr lang="en-US"/>
          </a:p>
        </p:txBody>
      </p:sp>
    </p:spTree>
    <p:extLst>
      <p:ext uri="{BB962C8B-B14F-4D97-AF65-F5344CB8AC3E}">
        <p14:creationId xmlns:p14="http://schemas.microsoft.com/office/powerpoint/2010/main" val="38777953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4054FD1-BEF4-6F47-9C02-2838B57B1B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46150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4B57525-7970-B44F-8C24-B21F82FC03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34266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A38B8A-3F9F-AD47-8B30-675F7676257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506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17FEDB-5848-DA47-BB6A-83F80EA7A9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54268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01A1FA-E421-9349-8557-55724CE7E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85892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05C500-2FF2-7C42-9F0B-DFEC83D119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5215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0478F21-F95A-2040-8AD3-6B55E4DAD1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34572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B29822C-117F-EC4C-A226-3ED541EDA32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50109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0296B8D-A7D3-7644-8B13-6CE201C1FFDB}"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11326470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6F81450-3C3B-5541-9620-10CB409FAF10}"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4068132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4"/>
          <p:cNvSpPr>
            <a:spLocks noGrp="1" noChangeArrowheads="1"/>
          </p:cNvSpPr>
          <p:nvPr>
            <p:ph type="dt" sz="half" idx="10"/>
          </p:nvPr>
        </p:nvSpPr>
        <p:spPr>
          <a:ln/>
        </p:spPr>
        <p:txBody>
          <a:bodyPr/>
          <a:lstStyle>
            <a:lvl1pPr>
              <a:defRPr/>
            </a:lvl1pPr>
          </a:lstStyle>
          <a:p>
            <a:pPr>
              <a:defRPr/>
            </a:pPr>
            <a:endParaRPr lang="en-US"/>
          </a:p>
        </p:txBody>
      </p:sp>
      <p:sp>
        <p:nvSpPr>
          <p:cNvPr id="4" name="Rectangle 45"/>
          <p:cNvSpPr>
            <a:spLocks noGrp="1" noChangeArrowheads="1"/>
          </p:cNvSpPr>
          <p:nvPr>
            <p:ph type="ftr" sz="quarter" idx="11"/>
          </p:nvPr>
        </p:nvSpPr>
        <p:spPr>
          <a:ln/>
        </p:spPr>
        <p:txBody>
          <a:bodyPr/>
          <a:lstStyle>
            <a:lvl1pPr>
              <a:defRPr/>
            </a:lvl1pPr>
          </a:lstStyle>
          <a:p>
            <a:pPr>
              <a:defRPr/>
            </a:pPr>
            <a:endParaRPr lang="en-US"/>
          </a:p>
        </p:txBody>
      </p:sp>
      <p:sp>
        <p:nvSpPr>
          <p:cNvPr id="5" name="Rectangle 46"/>
          <p:cNvSpPr>
            <a:spLocks noGrp="1" noChangeArrowheads="1"/>
          </p:cNvSpPr>
          <p:nvPr>
            <p:ph type="sldNum" sz="quarter" idx="12"/>
          </p:nvPr>
        </p:nvSpPr>
        <p:spPr>
          <a:ln/>
        </p:spPr>
        <p:txBody>
          <a:bodyPr/>
          <a:lstStyle>
            <a:lvl1pPr>
              <a:defRPr/>
            </a:lvl1pPr>
          </a:lstStyle>
          <a:p>
            <a:pPr>
              <a:defRPr/>
            </a:pPr>
            <a:fld id="{A0787DC6-CE1C-6A4D-8F2A-EEE6437AA0A8}" type="slidenum">
              <a:rPr lang="en-US"/>
              <a:pPr>
                <a:defRPr/>
              </a:pPr>
              <a:t>‹#›</a:t>
            </a:fld>
            <a:endParaRPr lang="en-US"/>
          </a:p>
        </p:txBody>
      </p:sp>
    </p:spTree>
    <p:extLst>
      <p:ext uri="{BB962C8B-B14F-4D97-AF65-F5344CB8AC3E}">
        <p14:creationId xmlns:p14="http://schemas.microsoft.com/office/powerpoint/2010/main" val="35176929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3ED32D7-4CDB-934D-A577-E1DAF2CB4A6E}"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35122289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017A344-1D5C-6142-BE01-86162FD9AA8A}"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9754355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216202EC-C05D-0F4A-9515-78B28B49747D}"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16426605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cs typeface="Arial"/>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C1DFCDBC-EF12-1148-8F19-0E7A563B5018}"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15793039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A61A02D3-BE65-9945-AF71-5BD95FD7D26E}"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29714645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81FE557-738D-6C45-9C50-7B8A6323D5EF}"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28807367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E8F52A7-2580-1641-BF5F-6AFF693F5388}"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381796023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CD7958C-3819-5148-A099-0233DFD5DDC2}"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41647964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CE969EE-C460-8E43-8A1B-C5B1581818BE}"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25320271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66"/>
              </a:solidFill>
              <a:ea typeface="ＭＳ Ｐゴシック"/>
              <a:cs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66"/>
              </a:solidFill>
              <a:ea typeface="ＭＳ Ｐゴシック"/>
              <a:cs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pPr>
              <a:defRPr/>
            </a:pPr>
            <a:fld id="{B8E892DC-F289-4047-BB2C-B9AC806A8D79}" type="slidenum">
              <a:rPr lang="en-US">
                <a:solidFill>
                  <a:srgbClr val="FFFF66"/>
                </a:solidFill>
              </a:rPr>
              <a:pPr>
                <a:defRPr/>
              </a:pPr>
              <a:t>‹#›</a:t>
            </a:fld>
            <a:endParaRPr lang="en-US">
              <a:solidFill>
                <a:srgbClr val="FFFF66"/>
              </a:solidFill>
            </a:endParaRPr>
          </a:p>
        </p:txBody>
      </p:sp>
    </p:spTree>
    <p:extLst>
      <p:ext uri="{BB962C8B-B14F-4D97-AF65-F5344CB8AC3E}">
        <p14:creationId xmlns:p14="http://schemas.microsoft.com/office/powerpoint/2010/main" val="324357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en-US"/>
          </a:p>
        </p:txBody>
      </p:sp>
      <p:sp>
        <p:nvSpPr>
          <p:cNvPr id="3" name="Rectangle 45"/>
          <p:cNvSpPr>
            <a:spLocks noGrp="1" noChangeArrowheads="1"/>
          </p:cNvSpPr>
          <p:nvPr>
            <p:ph type="ftr" sz="quarter" idx="11"/>
          </p:nvPr>
        </p:nvSpPr>
        <p:spPr>
          <a:ln/>
        </p:spPr>
        <p:txBody>
          <a:bodyPr/>
          <a:lstStyle>
            <a:lvl1pPr>
              <a:defRPr/>
            </a:lvl1pPr>
          </a:lstStyle>
          <a:p>
            <a:pPr>
              <a:defRPr/>
            </a:pPr>
            <a:endParaRPr lang="en-US"/>
          </a:p>
        </p:txBody>
      </p:sp>
      <p:sp>
        <p:nvSpPr>
          <p:cNvPr id="4" name="Rectangle 46"/>
          <p:cNvSpPr>
            <a:spLocks noGrp="1" noChangeArrowheads="1"/>
          </p:cNvSpPr>
          <p:nvPr>
            <p:ph type="sldNum" sz="quarter" idx="12"/>
          </p:nvPr>
        </p:nvSpPr>
        <p:spPr>
          <a:ln/>
        </p:spPr>
        <p:txBody>
          <a:bodyPr/>
          <a:lstStyle>
            <a:lvl1pPr>
              <a:defRPr/>
            </a:lvl1pPr>
          </a:lstStyle>
          <a:p>
            <a:pPr>
              <a:defRPr/>
            </a:pPr>
            <a:fld id="{4FC66B14-11F4-EF49-8493-0C886E97C741}" type="slidenum">
              <a:rPr lang="en-US"/>
              <a:pPr>
                <a:defRPr/>
              </a:pPr>
              <a:t>‹#›</a:t>
            </a:fld>
            <a:endParaRPr lang="en-US"/>
          </a:p>
        </p:txBody>
      </p:sp>
    </p:spTree>
    <p:extLst>
      <p:ext uri="{BB962C8B-B14F-4D97-AF65-F5344CB8AC3E}">
        <p14:creationId xmlns:p14="http://schemas.microsoft.com/office/powerpoint/2010/main" val="42723329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66"/>
              </a:solidFill>
              <a:ea typeface="ＭＳ Ｐゴシック"/>
              <a:cs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66"/>
              </a:solidFill>
              <a:ea typeface="ＭＳ Ｐゴシック"/>
              <a:cs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14F7FC-A9E2-594A-9E1E-B60D874B9A6C}" type="slidenum">
              <a:rPr lang="en-US">
                <a:solidFill>
                  <a:srgbClr val="FFFF66"/>
                </a:solidFill>
              </a:rPr>
              <a:pPr>
                <a:defRPr/>
              </a:pPr>
              <a:t>‹#›</a:t>
            </a:fld>
            <a:endParaRPr lang="en-US">
              <a:solidFill>
                <a:srgbClr val="FFFF66"/>
              </a:solidFill>
            </a:endParaRPr>
          </a:p>
        </p:txBody>
      </p:sp>
    </p:spTree>
    <p:extLst>
      <p:ext uri="{BB962C8B-B14F-4D97-AF65-F5344CB8AC3E}">
        <p14:creationId xmlns:p14="http://schemas.microsoft.com/office/powerpoint/2010/main" val="11318914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66"/>
              </a:solidFill>
              <a:ea typeface="ＭＳ Ｐゴシック"/>
              <a:cs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66"/>
              </a:solidFill>
              <a:ea typeface="ＭＳ Ｐゴシック"/>
              <a:cs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6B0CE5-2F6C-FC43-A759-F9C88984CC25}" type="slidenum">
              <a:rPr lang="en-US">
                <a:solidFill>
                  <a:srgbClr val="FFFF66"/>
                </a:solidFill>
              </a:rPr>
              <a:pPr>
                <a:defRPr/>
              </a:pPr>
              <a:t>‹#›</a:t>
            </a:fld>
            <a:endParaRPr lang="en-US">
              <a:solidFill>
                <a:srgbClr val="FFFF66"/>
              </a:solidFill>
            </a:endParaRPr>
          </a:p>
        </p:txBody>
      </p:sp>
    </p:spTree>
    <p:extLst>
      <p:ext uri="{BB962C8B-B14F-4D97-AF65-F5344CB8AC3E}">
        <p14:creationId xmlns:p14="http://schemas.microsoft.com/office/powerpoint/2010/main" val="17980235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66"/>
              </a:solidFill>
              <a:ea typeface="ＭＳ Ｐゴシック"/>
              <a:cs typeface="ＭＳ Ｐゴシック"/>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66"/>
              </a:solidFill>
              <a:ea typeface="ＭＳ Ｐゴシック"/>
              <a:cs typeface="ＭＳ Ｐゴシック"/>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BDF07F-5A73-2647-9233-4FD53681F3A3}" type="slidenum">
              <a:rPr lang="en-US">
                <a:solidFill>
                  <a:srgbClr val="FFFF66"/>
                </a:solidFill>
              </a:rPr>
              <a:pPr>
                <a:defRPr/>
              </a:pPr>
              <a:t>‹#›</a:t>
            </a:fld>
            <a:endParaRPr lang="en-US">
              <a:solidFill>
                <a:srgbClr val="FFFF66"/>
              </a:solidFill>
            </a:endParaRPr>
          </a:p>
        </p:txBody>
      </p:sp>
    </p:spTree>
    <p:extLst>
      <p:ext uri="{BB962C8B-B14F-4D97-AF65-F5344CB8AC3E}">
        <p14:creationId xmlns:p14="http://schemas.microsoft.com/office/powerpoint/2010/main" val="1732695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66"/>
              </a:solidFill>
              <a:ea typeface="ＭＳ Ｐゴシック"/>
              <a:cs typeface="ＭＳ Ｐゴシック"/>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66"/>
              </a:solidFill>
              <a:ea typeface="ＭＳ Ｐゴシック"/>
              <a:cs typeface="ＭＳ Ｐゴシック"/>
            </a:endParaRPr>
          </a:p>
        </p:txBody>
      </p:sp>
      <p:sp>
        <p:nvSpPr>
          <p:cNvPr id="9" name="Rectangle 6"/>
          <p:cNvSpPr>
            <a:spLocks noGrp="1" noChangeArrowheads="1"/>
          </p:cNvSpPr>
          <p:nvPr>
            <p:ph type="sldNum" sz="quarter" idx="12"/>
          </p:nvPr>
        </p:nvSpPr>
        <p:spPr>
          <a:ln/>
        </p:spPr>
        <p:txBody>
          <a:bodyPr/>
          <a:lstStyle>
            <a:lvl1pPr>
              <a:defRPr/>
            </a:lvl1pPr>
          </a:lstStyle>
          <a:p>
            <a:pPr>
              <a:defRPr/>
            </a:pPr>
            <a:fld id="{E15C21C6-F0F5-6A41-8F8F-20F2B7A49B66}" type="slidenum">
              <a:rPr lang="en-US">
                <a:solidFill>
                  <a:srgbClr val="FFFF66"/>
                </a:solidFill>
              </a:rPr>
              <a:pPr>
                <a:defRPr/>
              </a:pPr>
              <a:t>‹#›</a:t>
            </a:fld>
            <a:endParaRPr lang="en-US">
              <a:solidFill>
                <a:srgbClr val="FFFF66"/>
              </a:solidFill>
            </a:endParaRPr>
          </a:p>
        </p:txBody>
      </p:sp>
    </p:spTree>
    <p:extLst>
      <p:ext uri="{BB962C8B-B14F-4D97-AF65-F5344CB8AC3E}">
        <p14:creationId xmlns:p14="http://schemas.microsoft.com/office/powerpoint/2010/main" val="61133770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66"/>
              </a:solidFill>
              <a:ea typeface="ＭＳ Ｐゴシック"/>
              <a:cs typeface="ＭＳ Ｐゴシック"/>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66"/>
              </a:solidFill>
              <a:ea typeface="ＭＳ Ｐゴシック"/>
              <a:cs typeface="ＭＳ Ｐゴシック"/>
            </a:endParaRPr>
          </a:p>
        </p:txBody>
      </p:sp>
      <p:sp>
        <p:nvSpPr>
          <p:cNvPr id="5" name="Rectangle 6"/>
          <p:cNvSpPr>
            <a:spLocks noGrp="1" noChangeArrowheads="1"/>
          </p:cNvSpPr>
          <p:nvPr>
            <p:ph type="sldNum" sz="quarter" idx="12"/>
          </p:nvPr>
        </p:nvSpPr>
        <p:spPr>
          <a:ln/>
        </p:spPr>
        <p:txBody>
          <a:bodyPr/>
          <a:lstStyle>
            <a:lvl1pPr>
              <a:defRPr/>
            </a:lvl1pPr>
          </a:lstStyle>
          <a:p>
            <a:pPr>
              <a:defRPr/>
            </a:pPr>
            <a:fld id="{FE6D74C0-9672-484E-B95D-07BAE0C45D8C}" type="slidenum">
              <a:rPr lang="en-US">
                <a:solidFill>
                  <a:srgbClr val="FFFF66"/>
                </a:solidFill>
              </a:rPr>
              <a:pPr>
                <a:defRPr/>
              </a:pPr>
              <a:t>‹#›</a:t>
            </a:fld>
            <a:endParaRPr lang="en-US">
              <a:solidFill>
                <a:srgbClr val="FFFF66"/>
              </a:solidFill>
            </a:endParaRPr>
          </a:p>
        </p:txBody>
      </p:sp>
    </p:spTree>
    <p:extLst>
      <p:ext uri="{BB962C8B-B14F-4D97-AF65-F5344CB8AC3E}">
        <p14:creationId xmlns:p14="http://schemas.microsoft.com/office/powerpoint/2010/main" val="3142824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66"/>
              </a:solidFill>
              <a:ea typeface="ＭＳ Ｐゴシック"/>
              <a:cs typeface="ＭＳ Ｐゴシック"/>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66"/>
              </a:solidFill>
              <a:ea typeface="ＭＳ Ｐゴシック"/>
              <a:cs typeface="ＭＳ Ｐゴシック"/>
            </a:endParaRPr>
          </a:p>
        </p:txBody>
      </p:sp>
      <p:sp>
        <p:nvSpPr>
          <p:cNvPr id="4" name="Rectangle 6"/>
          <p:cNvSpPr>
            <a:spLocks noGrp="1" noChangeArrowheads="1"/>
          </p:cNvSpPr>
          <p:nvPr>
            <p:ph type="sldNum" sz="quarter" idx="12"/>
          </p:nvPr>
        </p:nvSpPr>
        <p:spPr>
          <a:ln/>
        </p:spPr>
        <p:txBody>
          <a:bodyPr/>
          <a:lstStyle>
            <a:lvl1pPr>
              <a:defRPr/>
            </a:lvl1pPr>
          </a:lstStyle>
          <a:p>
            <a:pPr>
              <a:defRPr/>
            </a:pPr>
            <a:fld id="{82F2E125-A4C1-2745-9337-65B3348F80B7}" type="slidenum">
              <a:rPr lang="en-US">
                <a:solidFill>
                  <a:srgbClr val="FFFF66"/>
                </a:solidFill>
              </a:rPr>
              <a:pPr>
                <a:defRPr/>
              </a:pPr>
              <a:t>‹#›</a:t>
            </a:fld>
            <a:endParaRPr lang="en-US">
              <a:solidFill>
                <a:srgbClr val="FFFF66"/>
              </a:solidFill>
            </a:endParaRPr>
          </a:p>
        </p:txBody>
      </p:sp>
    </p:spTree>
    <p:extLst>
      <p:ext uri="{BB962C8B-B14F-4D97-AF65-F5344CB8AC3E}">
        <p14:creationId xmlns:p14="http://schemas.microsoft.com/office/powerpoint/2010/main" val="27007653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66"/>
              </a:solidFill>
              <a:ea typeface="ＭＳ Ｐゴシック"/>
              <a:cs typeface="ＭＳ Ｐゴシック"/>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66"/>
              </a:solidFill>
              <a:ea typeface="ＭＳ Ｐゴシック"/>
              <a:cs typeface="ＭＳ Ｐゴシック"/>
            </a:endParaRPr>
          </a:p>
        </p:txBody>
      </p:sp>
      <p:sp>
        <p:nvSpPr>
          <p:cNvPr id="7" name="Rectangle 6"/>
          <p:cNvSpPr>
            <a:spLocks noGrp="1" noChangeArrowheads="1"/>
          </p:cNvSpPr>
          <p:nvPr>
            <p:ph type="sldNum" sz="quarter" idx="12"/>
          </p:nvPr>
        </p:nvSpPr>
        <p:spPr>
          <a:ln/>
        </p:spPr>
        <p:txBody>
          <a:bodyPr/>
          <a:lstStyle>
            <a:lvl1pPr>
              <a:defRPr/>
            </a:lvl1pPr>
          </a:lstStyle>
          <a:p>
            <a:pPr>
              <a:defRPr/>
            </a:pPr>
            <a:fld id="{93E13B3E-7E28-4C48-8771-7E9A20FB3A84}" type="slidenum">
              <a:rPr lang="en-US">
                <a:solidFill>
                  <a:srgbClr val="FFFF66"/>
                </a:solidFill>
              </a:rPr>
              <a:pPr>
                <a:defRPr/>
              </a:pPr>
              <a:t>‹#›</a:t>
            </a:fld>
            <a:endParaRPr lang="en-US">
              <a:solidFill>
                <a:srgbClr val="FFFF66"/>
              </a:solidFill>
            </a:endParaRPr>
          </a:p>
        </p:txBody>
      </p:sp>
    </p:spTree>
    <p:extLst>
      <p:ext uri="{BB962C8B-B14F-4D97-AF65-F5344CB8AC3E}">
        <p14:creationId xmlns:p14="http://schemas.microsoft.com/office/powerpoint/2010/main" val="250646897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66"/>
              </a:solidFill>
              <a:ea typeface="ＭＳ Ｐゴシック"/>
              <a:cs typeface="ＭＳ Ｐゴシック"/>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66"/>
              </a:solidFill>
              <a:ea typeface="ＭＳ Ｐゴシック"/>
              <a:cs typeface="ＭＳ Ｐゴシック"/>
            </a:endParaRPr>
          </a:p>
        </p:txBody>
      </p:sp>
      <p:sp>
        <p:nvSpPr>
          <p:cNvPr id="7" name="Rectangle 6"/>
          <p:cNvSpPr>
            <a:spLocks noGrp="1" noChangeArrowheads="1"/>
          </p:cNvSpPr>
          <p:nvPr>
            <p:ph type="sldNum" sz="quarter" idx="12"/>
          </p:nvPr>
        </p:nvSpPr>
        <p:spPr>
          <a:ln/>
        </p:spPr>
        <p:txBody>
          <a:bodyPr/>
          <a:lstStyle>
            <a:lvl1pPr>
              <a:defRPr/>
            </a:lvl1pPr>
          </a:lstStyle>
          <a:p>
            <a:pPr>
              <a:defRPr/>
            </a:pPr>
            <a:fld id="{A089E26C-AEDD-2F41-AC32-F213A90CD682}" type="slidenum">
              <a:rPr lang="en-US">
                <a:solidFill>
                  <a:srgbClr val="FFFF66"/>
                </a:solidFill>
              </a:rPr>
              <a:pPr>
                <a:defRPr/>
              </a:pPr>
              <a:t>‹#›</a:t>
            </a:fld>
            <a:endParaRPr lang="en-US">
              <a:solidFill>
                <a:srgbClr val="FFFF66"/>
              </a:solidFill>
            </a:endParaRPr>
          </a:p>
        </p:txBody>
      </p:sp>
    </p:spTree>
    <p:extLst>
      <p:ext uri="{BB962C8B-B14F-4D97-AF65-F5344CB8AC3E}">
        <p14:creationId xmlns:p14="http://schemas.microsoft.com/office/powerpoint/2010/main" val="22080354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66"/>
              </a:solidFill>
              <a:ea typeface="ＭＳ Ｐゴシック"/>
              <a:cs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66"/>
              </a:solidFill>
              <a:ea typeface="ＭＳ Ｐゴシック"/>
              <a:cs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E58784-B5FB-3149-9E0E-4D993273800E}" type="slidenum">
              <a:rPr lang="en-US">
                <a:solidFill>
                  <a:srgbClr val="FFFF66"/>
                </a:solidFill>
              </a:rPr>
              <a:pPr>
                <a:defRPr/>
              </a:pPr>
              <a:t>‹#›</a:t>
            </a:fld>
            <a:endParaRPr lang="en-US">
              <a:solidFill>
                <a:srgbClr val="FFFF66"/>
              </a:solidFill>
            </a:endParaRPr>
          </a:p>
        </p:txBody>
      </p:sp>
    </p:spTree>
    <p:extLst>
      <p:ext uri="{BB962C8B-B14F-4D97-AF65-F5344CB8AC3E}">
        <p14:creationId xmlns:p14="http://schemas.microsoft.com/office/powerpoint/2010/main" val="34178553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66"/>
              </a:solidFill>
              <a:ea typeface="ＭＳ Ｐゴシック"/>
              <a:cs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66"/>
              </a:solidFill>
              <a:ea typeface="ＭＳ Ｐゴシック"/>
              <a:cs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4DDB06-8A3E-FB47-8369-2F311DB5B7C7}" type="slidenum">
              <a:rPr lang="en-US">
                <a:solidFill>
                  <a:srgbClr val="FFFF66"/>
                </a:solidFill>
              </a:rPr>
              <a:pPr>
                <a:defRPr/>
              </a:pPr>
              <a:t>‹#›</a:t>
            </a:fld>
            <a:endParaRPr lang="en-US">
              <a:solidFill>
                <a:srgbClr val="FFFF66"/>
              </a:solidFill>
            </a:endParaRPr>
          </a:p>
        </p:txBody>
      </p:sp>
    </p:spTree>
    <p:extLst>
      <p:ext uri="{BB962C8B-B14F-4D97-AF65-F5344CB8AC3E}">
        <p14:creationId xmlns:p14="http://schemas.microsoft.com/office/powerpoint/2010/main" val="2863475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1C0114D3-9692-3B4A-9C08-D1CBA21D5AF2}" type="slidenum">
              <a:rPr lang="en-US"/>
              <a:pPr>
                <a:defRPr/>
              </a:pPr>
              <a:t>‹#›</a:t>
            </a:fld>
            <a:endParaRPr lang="en-US"/>
          </a:p>
        </p:txBody>
      </p:sp>
    </p:spTree>
    <p:extLst>
      <p:ext uri="{BB962C8B-B14F-4D97-AF65-F5344CB8AC3E}">
        <p14:creationId xmlns:p14="http://schemas.microsoft.com/office/powerpoint/2010/main" val="17285576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A6280C-7CFB-AA45-90CD-BC7DDF3B545B}" type="slidenum">
              <a:rPr lang="en-US"/>
              <a:pPr>
                <a:defRPr/>
              </a:pPr>
              <a:t>‹#›</a:t>
            </a:fld>
            <a:endParaRPr lang="en-US"/>
          </a:p>
        </p:txBody>
      </p:sp>
    </p:spTree>
    <p:extLst>
      <p:ext uri="{BB962C8B-B14F-4D97-AF65-F5344CB8AC3E}">
        <p14:creationId xmlns:p14="http://schemas.microsoft.com/office/powerpoint/2010/main" val="247264243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E949A5-5EC4-5648-925F-1E2687881ADA}" type="slidenum">
              <a:rPr lang="en-US"/>
              <a:pPr>
                <a:defRPr/>
              </a:pPr>
              <a:t>‹#›</a:t>
            </a:fld>
            <a:endParaRPr lang="en-US"/>
          </a:p>
        </p:txBody>
      </p:sp>
    </p:spTree>
    <p:extLst>
      <p:ext uri="{BB962C8B-B14F-4D97-AF65-F5344CB8AC3E}">
        <p14:creationId xmlns:p14="http://schemas.microsoft.com/office/powerpoint/2010/main" val="115151072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263A17-4870-9845-B4DA-A9806237486E}" type="slidenum">
              <a:rPr lang="en-US"/>
              <a:pPr>
                <a:defRPr/>
              </a:pPr>
              <a:t>‹#›</a:t>
            </a:fld>
            <a:endParaRPr lang="en-US"/>
          </a:p>
        </p:txBody>
      </p:sp>
    </p:spTree>
    <p:extLst>
      <p:ext uri="{BB962C8B-B14F-4D97-AF65-F5344CB8AC3E}">
        <p14:creationId xmlns:p14="http://schemas.microsoft.com/office/powerpoint/2010/main" val="13804156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6119B6-02AE-6543-8AA0-2935C698A44F}" type="slidenum">
              <a:rPr lang="en-US"/>
              <a:pPr>
                <a:defRPr/>
              </a:pPr>
              <a:t>‹#›</a:t>
            </a:fld>
            <a:endParaRPr lang="en-US"/>
          </a:p>
        </p:txBody>
      </p:sp>
    </p:spTree>
    <p:extLst>
      <p:ext uri="{BB962C8B-B14F-4D97-AF65-F5344CB8AC3E}">
        <p14:creationId xmlns:p14="http://schemas.microsoft.com/office/powerpoint/2010/main" val="12553282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BA63DA3-2469-F941-8308-BD7714E38545}" type="slidenum">
              <a:rPr lang="en-US"/>
              <a:pPr>
                <a:defRPr/>
              </a:pPr>
              <a:t>‹#›</a:t>
            </a:fld>
            <a:endParaRPr lang="en-US"/>
          </a:p>
        </p:txBody>
      </p:sp>
    </p:spTree>
    <p:extLst>
      <p:ext uri="{BB962C8B-B14F-4D97-AF65-F5344CB8AC3E}">
        <p14:creationId xmlns:p14="http://schemas.microsoft.com/office/powerpoint/2010/main" val="176977032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3C65155-C3CF-D740-AF18-D9401A2BA51B}" type="slidenum">
              <a:rPr lang="en-US"/>
              <a:pPr>
                <a:defRPr/>
              </a:pPr>
              <a:t>‹#›</a:t>
            </a:fld>
            <a:endParaRPr lang="en-US"/>
          </a:p>
        </p:txBody>
      </p:sp>
    </p:spTree>
    <p:extLst>
      <p:ext uri="{BB962C8B-B14F-4D97-AF65-F5344CB8AC3E}">
        <p14:creationId xmlns:p14="http://schemas.microsoft.com/office/powerpoint/2010/main" val="423192824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30E9B9A-9E6D-0349-8331-247F2BF7565F}" type="slidenum">
              <a:rPr lang="en-US"/>
              <a:pPr>
                <a:defRPr/>
              </a:pPr>
              <a:t>‹#›</a:t>
            </a:fld>
            <a:endParaRPr lang="en-US"/>
          </a:p>
        </p:txBody>
      </p:sp>
    </p:spTree>
    <p:extLst>
      <p:ext uri="{BB962C8B-B14F-4D97-AF65-F5344CB8AC3E}">
        <p14:creationId xmlns:p14="http://schemas.microsoft.com/office/powerpoint/2010/main" val="123367551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9F1B82-588C-5447-89B0-66E42864C0ED}" type="slidenum">
              <a:rPr lang="en-US"/>
              <a:pPr>
                <a:defRPr/>
              </a:pPr>
              <a:t>‹#›</a:t>
            </a:fld>
            <a:endParaRPr lang="en-US"/>
          </a:p>
        </p:txBody>
      </p:sp>
    </p:spTree>
    <p:extLst>
      <p:ext uri="{BB962C8B-B14F-4D97-AF65-F5344CB8AC3E}">
        <p14:creationId xmlns:p14="http://schemas.microsoft.com/office/powerpoint/2010/main" val="141150302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827FC42-6755-B844-88C2-57697E95B9F9}" type="slidenum">
              <a:rPr lang="en-US"/>
              <a:pPr>
                <a:defRPr/>
              </a:pPr>
              <a:t>‹#›</a:t>
            </a:fld>
            <a:endParaRPr lang="en-US"/>
          </a:p>
        </p:txBody>
      </p:sp>
    </p:spTree>
    <p:extLst>
      <p:ext uri="{BB962C8B-B14F-4D97-AF65-F5344CB8AC3E}">
        <p14:creationId xmlns:p14="http://schemas.microsoft.com/office/powerpoint/2010/main" val="38155049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3D2568-13D5-9F47-8D9F-43FED1EE5D7B}" type="slidenum">
              <a:rPr lang="en-US"/>
              <a:pPr>
                <a:defRPr/>
              </a:pPr>
              <a:t>‹#›</a:t>
            </a:fld>
            <a:endParaRPr lang="en-US"/>
          </a:p>
        </p:txBody>
      </p:sp>
    </p:spTree>
    <p:extLst>
      <p:ext uri="{BB962C8B-B14F-4D97-AF65-F5344CB8AC3E}">
        <p14:creationId xmlns:p14="http://schemas.microsoft.com/office/powerpoint/2010/main" val="1371938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2BEDFB73-4E56-8C43-8336-5A93E3334EC6}" type="slidenum">
              <a:rPr lang="en-US"/>
              <a:pPr>
                <a:defRPr/>
              </a:pPr>
              <a:t>‹#›</a:t>
            </a:fld>
            <a:endParaRPr lang="en-US"/>
          </a:p>
        </p:txBody>
      </p:sp>
    </p:spTree>
    <p:extLst>
      <p:ext uri="{BB962C8B-B14F-4D97-AF65-F5344CB8AC3E}">
        <p14:creationId xmlns:p14="http://schemas.microsoft.com/office/powerpoint/2010/main" val="107837332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EC2F4E-EC39-E64B-AD61-85FC0707C3E3}" type="slidenum">
              <a:rPr lang="en-US"/>
              <a:pPr>
                <a:defRPr/>
              </a:pPr>
              <a:t>‹#›</a:t>
            </a:fld>
            <a:endParaRPr lang="en-US"/>
          </a:p>
        </p:txBody>
      </p:sp>
    </p:spTree>
    <p:extLst>
      <p:ext uri="{BB962C8B-B14F-4D97-AF65-F5344CB8AC3E}">
        <p14:creationId xmlns:p14="http://schemas.microsoft.com/office/powerpoint/2010/main" val="227777910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6EC7551-215F-7640-9EB5-9CECF2E2DB6C}" type="slidenum">
              <a:rPr lang="en-US"/>
              <a:pPr>
                <a:defRPr/>
              </a:pPr>
              <a:t>‹#›</a:t>
            </a:fld>
            <a:endParaRPr lang="en-US"/>
          </a:p>
        </p:txBody>
      </p:sp>
    </p:spTree>
    <p:extLst>
      <p:ext uri="{BB962C8B-B14F-4D97-AF65-F5344CB8AC3E}">
        <p14:creationId xmlns:p14="http://schemas.microsoft.com/office/powerpoint/2010/main" val="317991177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968A28CC-2447-134D-BB1B-790134D24095}" type="slidenum">
              <a:rPr lang="en-US"/>
              <a:pPr>
                <a:defRPr/>
              </a:pPr>
              <a:t>‹#›</a:t>
            </a:fld>
            <a:endParaRPr lang="en-US"/>
          </a:p>
        </p:txBody>
      </p:sp>
    </p:spTree>
    <p:extLst>
      <p:ext uri="{BB962C8B-B14F-4D97-AF65-F5344CB8AC3E}">
        <p14:creationId xmlns:p14="http://schemas.microsoft.com/office/powerpoint/2010/main" val="3917117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44.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7.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4.jpe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8.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6413"/>
            <a:chOff x="0" y="0"/>
            <a:chExt cx="5760" cy="4319"/>
          </a:xfrm>
        </p:grpSpPr>
        <p:sp>
          <p:nvSpPr>
            <p:cNvPr id="307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p>
          </p:txBody>
        </p:sp>
        <p:sp>
          <p:nvSpPr>
            <p:cNvPr id="307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307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p>
          </p:txBody>
        </p:sp>
        <p:sp>
          <p:nvSpPr>
            <p:cNvPr id="1035" name="Freeform 6"/>
            <p:cNvSpPr>
              <a:spLocks/>
            </p:cNvSpPr>
            <p:nvPr/>
          </p:nvSpPr>
          <p:spPr bwMode="hidden">
            <a:xfrm>
              <a:off x="4038" y="3577"/>
              <a:ext cx="1720" cy="65"/>
            </a:xfrm>
            <a:custGeom>
              <a:avLst/>
              <a:gdLst>
                <a:gd name="T0" fmla="*/ 1720 w 1722"/>
                <a:gd name="T1" fmla="*/ 65 h 66"/>
                <a:gd name="T2" fmla="*/ 1720 w 1722"/>
                <a:gd name="T3" fmla="*/ 59 h 66"/>
                <a:gd name="T4" fmla="*/ 0 w 1722"/>
                <a:gd name="T5" fmla="*/ 0 h 66"/>
                <a:gd name="T6" fmla="*/ 0 w 1722"/>
                <a:gd name="T7" fmla="*/ 47 h 66"/>
                <a:gd name="T8" fmla="*/ 1720 w 1722"/>
                <a:gd name="T9" fmla="*/ 65 h 66"/>
                <a:gd name="T10" fmla="*/ 1720 w 1722"/>
                <a:gd name="T11" fmla="*/ 65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07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1037" name="Freeform 8"/>
            <p:cNvSpPr>
              <a:spLocks/>
            </p:cNvSpPr>
            <p:nvPr/>
          </p:nvSpPr>
          <p:spPr bwMode="hidden">
            <a:xfrm>
              <a:off x="4784" y="3702"/>
              <a:ext cx="974" cy="101"/>
            </a:xfrm>
            <a:custGeom>
              <a:avLst/>
              <a:gdLst>
                <a:gd name="T0" fmla="*/ 974 w 975"/>
                <a:gd name="T1" fmla="*/ 48 h 101"/>
                <a:gd name="T2" fmla="*/ 974 w 975"/>
                <a:gd name="T3" fmla="*/ 0 h 101"/>
                <a:gd name="T4" fmla="*/ 0 w 975"/>
                <a:gd name="T5" fmla="*/ 24 h 101"/>
                <a:gd name="T6" fmla="*/ 0 w 975"/>
                <a:gd name="T7" fmla="*/ 101 h 101"/>
                <a:gd name="T8" fmla="*/ 974 w 975"/>
                <a:gd name="T9" fmla="*/ 48 h 101"/>
                <a:gd name="T10" fmla="*/ 974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38" name="Freeform 9"/>
            <p:cNvSpPr>
              <a:spLocks/>
            </p:cNvSpPr>
            <p:nvPr/>
          </p:nvSpPr>
          <p:spPr bwMode="hidden">
            <a:xfrm>
              <a:off x="3619" y="3815"/>
              <a:ext cx="2139" cy="198"/>
            </a:xfrm>
            <a:custGeom>
              <a:avLst/>
              <a:gdLst>
                <a:gd name="T0" fmla="*/ 2139 w 2141"/>
                <a:gd name="T1" fmla="*/ 0 h 198"/>
                <a:gd name="T2" fmla="*/ 0 w 2141"/>
                <a:gd name="T3" fmla="*/ 156 h 198"/>
                <a:gd name="T4" fmla="*/ 0 w 2141"/>
                <a:gd name="T5" fmla="*/ 198 h 198"/>
                <a:gd name="T6" fmla="*/ 2139 w 2141"/>
                <a:gd name="T7" fmla="*/ 0 h 198"/>
                <a:gd name="T8" fmla="*/ 2139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08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1040" name="Freeform 11"/>
            <p:cNvSpPr>
              <a:spLocks/>
            </p:cNvSpPr>
            <p:nvPr/>
          </p:nvSpPr>
          <p:spPr bwMode="hidden">
            <a:xfrm>
              <a:off x="2097" y="4043"/>
              <a:ext cx="2514" cy="276"/>
            </a:xfrm>
            <a:custGeom>
              <a:avLst/>
              <a:gdLst>
                <a:gd name="T0" fmla="*/ 2179 w 2517"/>
                <a:gd name="T1" fmla="*/ 276 h 276"/>
                <a:gd name="T2" fmla="*/ 2514 w 2517"/>
                <a:gd name="T3" fmla="*/ 204 h 276"/>
                <a:gd name="T4" fmla="*/ 2257 w 2517"/>
                <a:gd name="T5" fmla="*/ 0 h 276"/>
                <a:gd name="T6" fmla="*/ 0 w 2517"/>
                <a:gd name="T7" fmla="*/ 276 h 276"/>
                <a:gd name="T8" fmla="*/ 2179 w 2517"/>
                <a:gd name="T9" fmla="*/ 276 h 276"/>
                <a:gd name="T10" fmla="*/ 2179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08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p>
          </p:txBody>
        </p:sp>
        <p:sp>
          <p:nvSpPr>
            <p:cNvPr id="1042" name="Freeform 13"/>
            <p:cNvSpPr>
              <a:spLocks/>
            </p:cNvSpPr>
            <p:nvPr/>
          </p:nvSpPr>
          <p:spPr bwMode="hidden">
            <a:xfrm>
              <a:off x="5030" y="3151"/>
              <a:ext cx="728" cy="240"/>
            </a:xfrm>
            <a:custGeom>
              <a:avLst/>
              <a:gdLst>
                <a:gd name="T0" fmla="*/ 728 w 729"/>
                <a:gd name="T1" fmla="*/ 240 h 240"/>
                <a:gd name="T2" fmla="*/ 0 w 729"/>
                <a:gd name="T3" fmla="*/ 0 h 240"/>
                <a:gd name="T4" fmla="*/ 0 w 729"/>
                <a:gd name="T5" fmla="*/ 6 h 240"/>
                <a:gd name="T6" fmla="*/ 728 w 729"/>
                <a:gd name="T7" fmla="*/ 240 h 240"/>
                <a:gd name="T8" fmla="*/ 728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08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p>
          </p:txBody>
        </p:sp>
        <p:sp>
          <p:nvSpPr>
            <p:cNvPr id="1044" name="Freeform 15"/>
            <p:cNvSpPr>
              <a:spLocks/>
            </p:cNvSpPr>
            <p:nvPr/>
          </p:nvSpPr>
          <p:spPr bwMode="hidden">
            <a:xfrm>
              <a:off x="5030" y="3049"/>
              <a:ext cx="728" cy="318"/>
            </a:xfrm>
            <a:custGeom>
              <a:avLst/>
              <a:gdLst>
                <a:gd name="T0" fmla="*/ 728 w 729"/>
                <a:gd name="T1" fmla="*/ 318 h 318"/>
                <a:gd name="T2" fmla="*/ 728 w 729"/>
                <a:gd name="T3" fmla="*/ 312 h 318"/>
                <a:gd name="T4" fmla="*/ 0 w 729"/>
                <a:gd name="T5" fmla="*/ 0 h 318"/>
                <a:gd name="T6" fmla="*/ 0 w 729"/>
                <a:gd name="T7" fmla="*/ 54 h 318"/>
                <a:gd name="T8" fmla="*/ 728 w 729"/>
                <a:gd name="T9" fmla="*/ 318 h 318"/>
                <a:gd name="T10" fmla="*/ 728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08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p>
          </p:txBody>
        </p:sp>
        <p:sp>
          <p:nvSpPr>
            <p:cNvPr id="308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p>
          </p:txBody>
        </p:sp>
        <p:sp>
          <p:nvSpPr>
            <p:cNvPr id="309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p>
          </p:txBody>
        </p:sp>
        <p:sp>
          <p:nvSpPr>
            <p:cNvPr id="1048"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09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p>
          </p:txBody>
        </p:sp>
        <p:sp>
          <p:nvSpPr>
            <p:cNvPr id="1050"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09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p>
          </p:txBody>
        </p:sp>
        <p:sp>
          <p:nvSpPr>
            <p:cNvPr id="309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309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p>
          </p:txBody>
        </p:sp>
        <p:sp>
          <p:nvSpPr>
            <p:cNvPr id="1054"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09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p>
          </p:txBody>
        </p:sp>
        <p:sp>
          <p:nvSpPr>
            <p:cNvPr id="309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1057" name="Freeform 28"/>
            <p:cNvSpPr>
              <a:spLocks/>
            </p:cNvSpPr>
            <p:nvPr/>
          </p:nvSpPr>
          <p:spPr bwMode="hidden">
            <a:xfrm>
              <a:off x="5698" y="653"/>
              <a:ext cx="60" cy="311"/>
            </a:xfrm>
            <a:custGeom>
              <a:avLst/>
              <a:gdLst>
                <a:gd name="T0" fmla="*/ 0 w 60"/>
                <a:gd name="T1" fmla="*/ 144 h 312"/>
                <a:gd name="T2" fmla="*/ 60 w 60"/>
                <a:gd name="T3" fmla="*/ 311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10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p>
          </p:txBody>
        </p:sp>
        <p:sp>
          <p:nvSpPr>
            <p:cNvPr id="1059"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10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310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310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p>
          </p:txBody>
        </p:sp>
        <p:sp>
          <p:nvSpPr>
            <p:cNvPr id="310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310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310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p>
          </p:txBody>
        </p:sp>
        <p:sp>
          <p:nvSpPr>
            <p:cNvPr id="310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p>
          </p:txBody>
        </p:sp>
        <p:sp>
          <p:nvSpPr>
            <p:cNvPr id="311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p>
          </p:txBody>
        </p:sp>
        <p:grpSp>
          <p:nvGrpSpPr>
            <p:cNvPr id="1068" name="Group 39"/>
            <p:cNvGrpSpPr>
              <a:grpSpLocks/>
            </p:cNvGrpSpPr>
            <p:nvPr userDrawn="1"/>
          </p:nvGrpSpPr>
          <p:grpSpPr bwMode="auto">
            <a:xfrm>
              <a:off x="0" y="1632"/>
              <a:ext cx="5758" cy="1858"/>
              <a:chOff x="0" y="1632"/>
              <a:chExt cx="5758" cy="1858"/>
            </a:xfrm>
          </p:grpSpPr>
          <p:sp>
            <p:nvSpPr>
              <p:cNvPr id="311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311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p>
            </p:txBody>
          </p:sp>
        </p:grpSp>
      </p:grpSp>
      <p:sp>
        <p:nvSpPr>
          <p:cNvPr id="3114"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115"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16"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a:defRPr/>
            </a:pPr>
            <a:endParaRPr lang="en-US"/>
          </a:p>
        </p:txBody>
      </p:sp>
      <p:sp>
        <p:nvSpPr>
          <p:cNvPr id="3117"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a:defRPr/>
            </a:pPr>
            <a:endParaRPr lang="en-US"/>
          </a:p>
        </p:txBody>
      </p:sp>
      <p:sp>
        <p:nvSpPr>
          <p:cNvPr id="3118"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a:defRPr/>
            </a:pPr>
            <a:fld id="{8455531E-FE89-C64B-84BE-DCDA69270BD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824"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65"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65"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65"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65" charset="0"/>
        </a:defRPr>
      </a:lvl9pPr>
    </p:titleStyle>
    <p:bodyStyle>
      <a:lvl1pPr marL="342900" indent="-342900" algn="l" rtl="0" eaLnBrk="0" fontAlgn="base" hangingPunct="0">
        <a:spcBef>
          <a:spcPct val="20000"/>
        </a:spcBef>
        <a:spcAft>
          <a:spcPct val="0"/>
        </a:spcAft>
        <a:buClr>
          <a:schemeClr val="hlink"/>
        </a:buClr>
        <a:buSzPct val="90000"/>
        <a:buFont typeface="Wingdings" charset="0"/>
        <a:buBlip>
          <a:blip r:embed="rId13"/>
        </a:buBlip>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ea typeface="ＭＳ Ｐゴシック" pitchFamily="-65" charset="-128"/>
        </a:defRPr>
      </a:lvl2pPr>
      <a:lvl3pPr marL="1143000" indent="-228600" algn="l" rtl="0" eaLnBrk="0" fontAlgn="base" hangingPunct="0">
        <a:spcBef>
          <a:spcPct val="20000"/>
        </a:spcBef>
        <a:spcAft>
          <a:spcPct val="0"/>
        </a:spcAft>
        <a:buClr>
          <a:schemeClr val="accent2"/>
        </a:buClr>
        <a:buSzPct val="90000"/>
        <a:buFont typeface="Wingdings" charset="0"/>
        <a:buBlip>
          <a:blip r:embed="rId14"/>
        </a:buBlip>
        <a:defRPr sz="2400">
          <a:solidFill>
            <a:schemeClr val="tx1"/>
          </a:solidFill>
          <a:effectLst>
            <a:outerShdw blurRad="38100" dist="38100" dir="2700000" algn="tl">
              <a:srgbClr val="000000"/>
            </a:outerShdw>
          </a:effectLst>
          <a:latin typeface="+mn-lt"/>
          <a:ea typeface="ＭＳ Ｐゴシック" pitchFamily="-65"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ＭＳ Ｐゴシック" pitchFamily="-65" charset="-128"/>
        </a:defRPr>
      </a:lvl4pPr>
      <a:lvl5pPr marL="2057400" indent="-228600" algn="l" rtl="0" eaLnBrk="0" fontAlgn="base" hangingPunct="0">
        <a:spcBef>
          <a:spcPct val="20000"/>
        </a:spcBef>
        <a:spcAft>
          <a:spcPct val="0"/>
        </a:spcAft>
        <a:buClr>
          <a:schemeClr val="folHlink"/>
        </a:buClr>
        <a:buSzPct val="90000"/>
        <a:buFont typeface="Wingdings" charset="0"/>
        <a:buBlip>
          <a:blip r:embed="rId15"/>
        </a:buBlip>
        <a:defRPr sz="2000">
          <a:solidFill>
            <a:schemeClr val="tx1"/>
          </a:solidFill>
          <a:effectLst>
            <a:outerShdw blurRad="38100" dist="38100" dir="2700000" algn="tl">
              <a:srgbClr val="000000"/>
            </a:outerShdw>
          </a:effectLst>
          <a:latin typeface="+mn-lt"/>
          <a:ea typeface="ＭＳ Ｐゴシック" pitchFamily="-65" charset="-128"/>
        </a:defRPr>
      </a:lvl5pPr>
      <a:lvl6pPr marL="2514600" indent="-228600" algn="l" rtl="0" fontAlgn="base">
        <a:spcBef>
          <a:spcPct val="20000"/>
        </a:spcBef>
        <a:spcAft>
          <a:spcPct val="0"/>
        </a:spcAft>
        <a:buClr>
          <a:schemeClr val="folHlink"/>
        </a:buClr>
        <a:buSzPct val="90000"/>
        <a:buFont typeface="Wingdings" pitchFamily="-65" charset="2"/>
        <a:buBlip>
          <a:blip r:embed="rId15"/>
        </a:buBlip>
        <a:defRPr sz="2000">
          <a:solidFill>
            <a:schemeClr val="tx1"/>
          </a:solidFill>
          <a:effectLst>
            <a:outerShdw blurRad="38100" dist="38100" dir="2700000" algn="tl">
              <a:srgbClr val="000000"/>
            </a:outerShdw>
          </a:effectLst>
          <a:latin typeface="+mn-lt"/>
          <a:ea typeface="ＭＳ Ｐゴシック" pitchFamily="-65" charset="-128"/>
        </a:defRPr>
      </a:lvl6pPr>
      <a:lvl7pPr marL="2971800" indent="-228600" algn="l" rtl="0" fontAlgn="base">
        <a:spcBef>
          <a:spcPct val="20000"/>
        </a:spcBef>
        <a:spcAft>
          <a:spcPct val="0"/>
        </a:spcAft>
        <a:buClr>
          <a:schemeClr val="folHlink"/>
        </a:buClr>
        <a:buSzPct val="90000"/>
        <a:buFont typeface="Wingdings" pitchFamily="-65" charset="2"/>
        <a:buBlip>
          <a:blip r:embed="rId15"/>
        </a:buBlip>
        <a:defRPr sz="2000">
          <a:solidFill>
            <a:schemeClr val="tx1"/>
          </a:solidFill>
          <a:effectLst>
            <a:outerShdw blurRad="38100" dist="38100" dir="2700000" algn="tl">
              <a:srgbClr val="000000"/>
            </a:outerShdw>
          </a:effectLst>
          <a:latin typeface="+mn-lt"/>
          <a:ea typeface="ＭＳ Ｐゴシック" pitchFamily="-65" charset="-128"/>
        </a:defRPr>
      </a:lvl7pPr>
      <a:lvl8pPr marL="3429000" indent="-228600" algn="l" rtl="0" fontAlgn="base">
        <a:spcBef>
          <a:spcPct val="20000"/>
        </a:spcBef>
        <a:spcAft>
          <a:spcPct val="0"/>
        </a:spcAft>
        <a:buClr>
          <a:schemeClr val="folHlink"/>
        </a:buClr>
        <a:buSzPct val="90000"/>
        <a:buFont typeface="Wingdings" pitchFamily="-65" charset="2"/>
        <a:buBlip>
          <a:blip r:embed="rId15"/>
        </a:buBlip>
        <a:defRPr sz="2000">
          <a:solidFill>
            <a:schemeClr val="tx1"/>
          </a:solidFill>
          <a:effectLst>
            <a:outerShdw blurRad="38100" dist="38100" dir="2700000" algn="tl">
              <a:srgbClr val="000000"/>
            </a:outerShdw>
          </a:effectLst>
          <a:latin typeface="+mn-lt"/>
          <a:ea typeface="ＭＳ Ｐゴシック" pitchFamily="-65" charset="-128"/>
        </a:defRPr>
      </a:lvl8pPr>
      <a:lvl9pPr marL="3886200" indent="-228600" algn="l" rtl="0" fontAlgn="base">
        <a:spcBef>
          <a:spcPct val="20000"/>
        </a:spcBef>
        <a:spcAft>
          <a:spcPct val="0"/>
        </a:spcAft>
        <a:buClr>
          <a:schemeClr val="folHlink"/>
        </a:buClr>
        <a:buSzPct val="90000"/>
        <a:buFont typeface="Wingdings" pitchFamily="-65" charset="2"/>
        <a:buBlip>
          <a:blip r:embed="rId15"/>
        </a:buBlip>
        <a:defRPr sz="2000">
          <a:solidFill>
            <a:schemeClr val="tx1"/>
          </a:solidFill>
          <a:effectLst>
            <a:outerShdw blurRad="38100" dist="38100" dir="2700000" algn="tl">
              <a:srgbClr val="000000"/>
            </a:outerShdw>
          </a:effectLst>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4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defRPr>
            </a:lvl1pPr>
          </a:lstStyle>
          <a:p>
            <a:pPr>
              <a:defRPr/>
            </a:pPr>
            <a:endParaRPr lang="en-US"/>
          </a:p>
        </p:txBody>
      </p:sp>
      <p:sp>
        <p:nvSpPr>
          <p:cNvPr id="1434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defRPr>
            </a:lvl1pPr>
          </a:lstStyle>
          <a:p>
            <a:pPr>
              <a:defRPr/>
            </a:pPr>
            <a:endParaRPr lang="en-US"/>
          </a:p>
        </p:txBody>
      </p:sp>
      <p:sp>
        <p:nvSpPr>
          <p:cNvPr id="1434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a:defRPr/>
            </a:pPr>
            <a:fld id="{67BEA196-51E2-EA44-8C11-052E6BA7890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65"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65"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65"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65" charset="0"/>
          <a:ea typeface="ＭＳ Ｐゴシック" pitchFamily="-111" charset="-128"/>
          <a:cs typeface="ＭＳ Ｐゴシック" pitchFamily="-111" charset="-128"/>
        </a:defRPr>
      </a:lvl5pPr>
      <a:lvl6pPr marL="457200" algn="ctr" rtl="0" eaLnBrk="0" fontAlgn="base" hangingPunct="0">
        <a:spcBef>
          <a:spcPct val="0"/>
        </a:spcBef>
        <a:spcAft>
          <a:spcPct val="0"/>
        </a:spcAft>
        <a:defRPr sz="4400">
          <a:solidFill>
            <a:schemeClr val="tx2"/>
          </a:solidFill>
          <a:latin typeface="Times New Roman" pitchFamily="-65" charset="0"/>
        </a:defRPr>
      </a:lvl6pPr>
      <a:lvl7pPr marL="914400" algn="ctr" rtl="0" eaLnBrk="0" fontAlgn="base" hangingPunct="0">
        <a:spcBef>
          <a:spcPct val="0"/>
        </a:spcBef>
        <a:spcAft>
          <a:spcPct val="0"/>
        </a:spcAft>
        <a:defRPr sz="4400">
          <a:solidFill>
            <a:schemeClr val="tx2"/>
          </a:solidFill>
          <a:latin typeface="Times New Roman" pitchFamily="-65" charset="0"/>
        </a:defRPr>
      </a:lvl7pPr>
      <a:lvl8pPr marL="1371600" algn="ctr" rtl="0" eaLnBrk="0" fontAlgn="base" hangingPunct="0">
        <a:spcBef>
          <a:spcPct val="0"/>
        </a:spcBef>
        <a:spcAft>
          <a:spcPct val="0"/>
        </a:spcAft>
        <a:defRPr sz="4400">
          <a:solidFill>
            <a:schemeClr val="tx2"/>
          </a:solidFill>
          <a:latin typeface="Times New Roman" pitchFamily="-65" charset="0"/>
        </a:defRPr>
      </a:lvl8pPr>
      <a:lvl9pPr marL="1828800" algn="ctr" rtl="0" eaLnBrk="0" fontAlgn="base" hangingPunct="0">
        <a:spcBef>
          <a:spcPct val="0"/>
        </a:spcBef>
        <a:spcAft>
          <a:spcPct val="0"/>
        </a:spcAft>
        <a:defRPr sz="4400">
          <a:solidFill>
            <a:schemeClr val="tx2"/>
          </a:solidFill>
          <a:latin typeface="Times New Roman" pitchFamily="-6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6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6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61F442D0-A11F-2640-8129-5D1BEF7A3C1E}" type="slidenum">
              <a:rPr lang="en-US"/>
              <a:pPr eaLnBrk="1" hangingPunct="1">
                <a:defRPr/>
              </a:pPr>
              <a:t>‹#›</a:t>
            </a:fld>
            <a:endParaRPr lang="en-US"/>
          </a:p>
        </p:txBody>
      </p:sp>
    </p:spTree>
    <p:extLst>
      <p:ext uri="{BB962C8B-B14F-4D97-AF65-F5344CB8AC3E}">
        <p14:creationId xmlns:p14="http://schemas.microsoft.com/office/powerpoint/2010/main" val="1096954017"/>
      </p:ext>
    </p:extLst>
  </p:cSld>
  <p:clrMap bg1="dk2" tx1="lt1" bg2="dk1" tx2="lt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3048683169"/>
      </p:ext>
    </p:extLst>
  </p:cSld>
  <p:clrMap bg1="dk2" tx1="lt1" bg2="dk1"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37890" name="Group 2"/>
          <p:cNvGrpSpPr>
            <a:grpSpLocks/>
          </p:cNvGrpSpPr>
          <p:nvPr/>
        </p:nvGrpSpPr>
        <p:grpSpPr bwMode="auto">
          <a:xfrm>
            <a:off x="0" y="0"/>
            <a:ext cx="9144000" cy="6856413"/>
            <a:chOff x="0" y="0"/>
            <a:chExt cx="5760" cy="4319"/>
          </a:xfrm>
        </p:grpSpPr>
        <p:sp>
          <p:nvSpPr>
            <p:cNvPr id="4099"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sz="1800">
                <a:solidFill>
                  <a:srgbClr val="FFFFFF"/>
                </a:solidFill>
                <a:latin typeface="Arial" pitchFamily="22" charset="0"/>
              </a:endParaRPr>
            </a:p>
          </p:txBody>
        </p:sp>
        <p:sp>
          <p:nvSpPr>
            <p:cNvPr id="4100"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sz="1800">
                <a:solidFill>
                  <a:srgbClr val="FFFFFF"/>
                </a:solidFill>
                <a:latin typeface="Arial" pitchFamily="22" charset="0"/>
              </a:endParaRPr>
            </a:p>
          </p:txBody>
        </p:sp>
        <p:sp>
          <p:nvSpPr>
            <p:cNvPr id="4101"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sz="1800">
                <a:solidFill>
                  <a:srgbClr val="FFFFFF"/>
                </a:solidFill>
                <a:latin typeface="Arial" pitchFamily="22" charset="0"/>
              </a:endParaRPr>
            </a:p>
          </p:txBody>
        </p:sp>
        <p:sp>
          <p:nvSpPr>
            <p:cNvPr id="37899" name="Freeform 6"/>
            <p:cNvSpPr>
              <a:spLocks/>
            </p:cNvSpPr>
            <p:nvPr/>
          </p:nvSpPr>
          <p:spPr bwMode="hidden">
            <a:xfrm>
              <a:off x="4038" y="3577"/>
              <a:ext cx="1720" cy="65"/>
            </a:xfrm>
            <a:custGeom>
              <a:avLst/>
              <a:gdLst>
                <a:gd name="T0" fmla="*/ 1718 w 1722"/>
                <a:gd name="T1" fmla="*/ 64 h 66"/>
                <a:gd name="T2" fmla="*/ 1718 w 1722"/>
                <a:gd name="T3" fmla="*/ 58 h 66"/>
                <a:gd name="T4" fmla="*/ 0 w 1722"/>
                <a:gd name="T5" fmla="*/ 0 h 66"/>
                <a:gd name="T6" fmla="*/ 0 w 1722"/>
                <a:gd name="T7" fmla="*/ 46 h 66"/>
                <a:gd name="T8" fmla="*/ 1718 w 1722"/>
                <a:gd name="T9" fmla="*/ 64 h 66"/>
                <a:gd name="T10" fmla="*/ 1718 w 1722"/>
                <a:gd name="T11" fmla="*/ 64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4103"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sz="1800">
                <a:solidFill>
                  <a:srgbClr val="FFFFFF"/>
                </a:solidFill>
                <a:latin typeface="Arial" pitchFamily="22" charset="0"/>
              </a:endParaRPr>
            </a:p>
          </p:txBody>
        </p:sp>
        <p:sp>
          <p:nvSpPr>
            <p:cNvPr id="37901" name="Freeform 8"/>
            <p:cNvSpPr>
              <a:spLocks/>
            </p:cNvSpPr>
            <p:nvPr/>
          </p:nvSpPr>
          <p:spPr bwMode="hidden">
            <a:xfrm>
              <a:off x="4784" y="3702"/>
              <a:ext cx="974" cy="101"/>
            </a:xfrm>
            <a:custGeom>
              <a:avLst/>
              <a:gdLst>
                <a:gd name="T0" fmla="*/ 973 w 975"/>
                <a:gd name="T1" fmla="*/ 48 h 101"/>
                <a:gd name="T2" fmla="*/ 973 w 975"/>
                <a:gd name="T3" fmla="*/ 0 h 101"/>
                <a:gd name="T4" fmla="*/ 0 w 975"/>
                <a:gd name="T5" fmla="*/ 24 h 101"/>
                <a:gd name="T6" fmla="*/ 0 w 975"/>
                <a:gd name="T7" fmla="*/ 101 h 101"/>
                <a:gd name="T8" fmla="*/ 973 w 975"/>
                <a:gd name="T9" fmla="*/ 48 h 101"/>
                <a:gd name="T10" fmla="*/ 973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37902" name="Freeform 9"/>
            <p:cNvSpPr>
              <a:spLocks/>
            </p:cNvSpPr>
            <p:nvPr/>
          </p:nvSpPr>
          <p:spPr bwMode="hidden">
            <a:xfrm>
              <a:off x="3619" y="3815"/>
              <a:ext cx="2139" cy="198"/>
            </a:xfrm>
            <a:custGeom>
              <a:avLst/>
              <a:gdLst>
                <a:gd name="T0" fmla="*/ 2137 w 2141"/>
                <a:gd name="T1" fmla="*/ 0 h 198"/>
                <a:gd name="T2" fmla="*/ 0 w 2141"/>
                <a:gd name="T3" fmla="*/ 156 h 198"/>
                <a:gd name="T4" fmla="*/ 0 w 2141"/>
                <a:gd name="T5" fmla="*/ 198 h 198"/>
                <a:gd name="T6" fmla="*/ 2137 w 2141"/>
                <a:gd name="T7" fmla="*/ 0 h 198"/>
                <a:gd name="T8" fmla="*/ 2137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4106"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sz="1800">
                <a:solidFill>
                  <a:srgbClr val="FFFFFF"/>
                </a:solidFill>
                <a:latin typeface="Arial" pitchFamily="22" charset="0"/>
              </a:endParaRPr>
            </a:p>
          </p:txBody>
        </p:sp>
        <p:sp>
          <p:nvSpPr>
            <p:cNvPr id="37904" name="Freeform 11"/>
            <p:cNvSpPr>
              <a:spLocks/>
            </p:cNvSpPr>
            <p:nvPr/>
          </p:nvSpPr>
          <p:spPr bwMode="hidden">
            <a:xfrm>
              <a:off x="2097" y="4043"/>
              <a:ext cx="2514" cy="276"/>
            </a:xfrm>
            <a:custGeom>
              <a:avLst/>
              <a:gdLst>
                <a:gd name="T0" fmla="*/ 2176 w 2517"/>
                <a:gd name="T1" fmla="*/ 276 h 276"/>
                <a:gd name="T2" fmla="*/ 2511 w 2517"/>
                <a:gd name="T3" fmla="*/ 204 h 276"/>
                <a:gd name="T4" fmla="*/ 2254 w 2517"/>
                <a:gd name="T5" fmla="*/ 0 h 276"/>
                <a:gd name="T6" fmla="*/ 0 w 2517"/>
                <a:gd name="T7" fmla="*/ 276 h 276"/>
                <a:gd name="T8" fmla="*/ 2176 w 2517"/>
                <a:gd name="T9" fmla="*/ 276 h 276"/>
                <a:gd name="T10" fmla="*/ 2176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4108"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sz="1800">
                <a:solidFill>
                  <a:srgbClr val="FFFFFF"/>
                </a:solidFill>
                <a:latin typeface="Arial" pitchFamily="22" charset="0"/>
              </a:endParaRPr>
            </a:p>
          </p:txBody>
        </p:sp>
        <p:sp>
          <p:nvSpPr>
            <p:cNvPr id="37906" name="Freeform 13"/>
            <p:cNvSpPr>
              <a:spLocks/>
            </p:cNvSpPr>
            <p:nvPr/>
          </p:nvSpPr>
          <p:spPr bwMode="hidden">
            <a:xfrm>
              <a:off x="5030" y="3151"/>
              <a:ext cx="728" cy="240"/>
            </a:xfrm>
            <a:custGeom>
              <a:avLst/>
              <a:gdLst>
                <a:gd name="T0" fmla="*/ 727 w 729"/>
                <a:gd name="T1" fmla="*/ 240 h 240"/>
                <a:gd name="T2" fmla="*/ 0 w 729"/>
                <a:gd name="T3" fmla="*/ 0 h 240"/>
                <a:gd name="T4" fmla="*/ 0 w 729"/>
                <a:gd name="T5" fmla="*/ 6 h 240"/>
                <a:gd name="T6" fmla="*/ 727 w 729"/>
                <a:gd name="T7" fmla="*/ 240 h 240"/>
                <a:gd name="T8" fmla="*/ 727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4110"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sz="1800">
                <a:solidFill>
                  <a:srgbClr val="FFFFFF"/>
                </a:solidFill>
                <a:latin typeface="Arial" pitchFamily="22" charset="0"/>
              </a:endParaRPr>
            </a:p>
          </p:txBody>
        </p:sp>
        <p:sp>
          <p:nvSpPr>
            <p:cNvPr id="37908" name="Freeform 15"/>
            <p:cNvSpPr>
              <a:spLocks/>
            </p:cNvSpPr>
            <p:nvPr/>
          </p:nvSpPr>
          <p:spPr bwMode="hidden">
            <a:xfrm>
              <a:off x="5030" y="3049"/>
              <a:ext cx="728" cy="318"/>
            </a:xfrm>
            <a:custGeom>
              <a:avLst/>
              <a:gdLst>
                <a:gd name="T0" fmla="*/ 727 w 729"/>
                <a:gd name="T1" fmla="*/ 318 h 318"/>
                <a:gd name="T2" fmla="*/ 727 w 729"/>
                <a:gd name="T3" fmla="*/ 312 h 318"/>
                <a:gd name="T4" fmla="*/ 0 w 729"/>
                <a:gd name="T5" fmla="*/ 0 h 318"/>
                <a:gd name="T6" fmla="*/ 0 w 729"/>
                <a:gd name="T7" fmla="*/ 54 h 318"/>
                <a:gd name="T8" fmla="*/ 727 w 729"/>
                <a:gd name="T9" fmla="*/ 318 h 318"/>
                <a:gd name="T10" fmla="*/ 727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4112"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sz="1800">
                <a:solidFill>
                  <a:srgbClr val="FFFFFF"/>
                </a:solidFill>
                <a:latin typeface="Arial" pitchFamily="22" charset="0"/>
              </a:endParaRPr>
            </a:p>
          </p:txBody>
        </p:sp>
        <p:sp>
          <p:nvSpPr>
            <p:cNvPr id="4113"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sz="1800">
                <a:solidFill>
                  <a:srgbClr val="FFFFFF"/>
                </a:solidFill>
                <a:latin typeface="Arial" pitchFamily="22" charset="0"/>
              </a:endParaRPr>
            </a:p>
          </p:txBody>
        </p:sp>
        <p:sp>
          <p:nvSpPr>
            <p:cNvPr id="4114"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sz="1800">
                <a:solidFill>
                  <a:srgbClr val="FFFFFF"/>
                </a:solidFill>
                <a:latin typeface="Arial" pitchFamily="22" charset="0"/>
              </a:endParaRPr>
            </a:p>
          </p:txBody>
        </p:sp>
        <p:sp>
          <p:nvSpPr>
            <p:cNvPr id="37912"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4116"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sz="1800">
                <a:solidFill>
                  <a:srgbClr val="FFFFFF"/>
                </a:solidFill>
                <a:latin typeface="Arial" pitchFamily="22" charset="0"/>
              </a:endParaRPr>
            </a:p>
          </p:txBody>
        </p:sp>
        <p:sp>
          <p:nvSpPr>
            <p:cNvPr id="37914"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4118"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sz="1800">
                <a:solidFill>
                  <a:srgbClr val="FFFFFF"/>
                </a:solidFill>
                <a:latin typeface="Arial" pitchFamily="22" charset="0"/>
              </a:endParaRPr>
            </a:p>
          </p:txBody>
        </p:sp>
        <p:sp>
          <p:nvSpPr>
            <p:cNvPr id="4119"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sz="1800">
                <a:solidFill>
                  <a:srgbClr val="FFFFFF"/>
                </a:solidFill>
                <a:latin typeface="Arial" pitchFamily="22" charset="0"/>
              </a:endParaRPr>
            </a:p>
          </p:txBody>
        </p:sp>
        <p:sp>
          <p:nvSpPr>
            <p:cNvPr id="4120"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sz="1800">
                <a:solidFill>
                  <a:srgbClr val="FFFFFF"/>
                </a:solidFill>
                <a:latin typeface="Arial" pitchFamily="22" charset="0"/>
              </a:endParaRPr>
            </a:p>
          </p:txBody>
        </p:sp>
        <p:sp>
          <p:nvSpPr>
            <p:cNvPr id="37918"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4122"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sz="1800">
                <a:solidFill>
                  <a:srgbClr val="FFFFFF"/>
                </a:solidFill>
                <a:latin typeface="Arial" pitchFamily="22" charset="0"/>
              </a:endParaRPr>
            </a:p>
          </p:txBody>
        </p:sp>
        <p:sp>
          <p:nvSpPr>
            <p:cNvPr id="4123"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sz="1800">
                <a:solidFill>
                  <a:srgbClr val="FFFFFF"/>
                </a:solidFill>
                <a:latin typeface="Arial" pitchFamily="22" charset="0"/>
              </a:endParaRPr>
            </a:p>
          </p:txBody>
        </p:sp>
        <p:sp>
          <p:nvSpPr>
            <p:cNvPr id="37921" name="Freeform 28"/>
            <p:cNvSpPr>
              <a:spLocks/>
            </p:cNvSpPr>
            <p:nvPr/>
          </p:nvSpPr>
          <p:spPr bwMode="hidden">
            <a:xfrm>
              <a:off x="5698" y="653"/>
              <a:ext cx="60" cy="311"/>
            </a:xfrm>
            <a:custGeom>
              <a:avLst/>
              <a:gdLst>
                <a:gd name="T0" fmla="*/ 0 w 60"/>
                <a:gd name="T1" fmla="*/ 144 h 312"/>
                <a:gd name="T2" fmla="*/ 60 w 60"/>
                <a:gd name="T3" fmla="*/ 310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4125"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sz="1800">
                <a:solidFill>
                  <a:srgbClr val="FFFFFF"/>
                </a:solidFill>
                <a:latin typeface="Arial" pitchFamily="22" charset="0"/>
              </a:endParaRPr>
            </a:p>
          </p:txBody>
        </p:sp>
        <p:sp>
          <p:nvSpPr>
            <p:cNvPr id="37923"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4127"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sz="1800">
                <a:solidFill>
                  <a:srgbClr val="FFFFFF"/>
                </a:solidFill>
                <a:latin typeface="Arial" pitchFamily="22" charset="0"/>
              </a:endParaRPr>
            </a:p>
          </p:txBody>
        </p:sp>
        <p:sp>
          <p:nvSpPr>
            <p:cNvPr id="4128"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sz="1800">
                <a:solidFill>
                  <a:srgbClr val="FFFFFF"/>
                </a:solidFill>
                <a:latin typeface="Arial" pitchFamily="22" charset="0"/>
              </a:endParaRPr>
            </a:p>
          </p:txBody>
        </p:sp>
        <p:sp>
          <p:nvSpPr>
            <p:cNvPr id="4129"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sz="1800">
                <a:solidFill>
                  <a:srgbClr val="FFFFFF"/>
                </a:solidFill>
                <a:latin typeface="Arial" pitchFamily="22" charset="0"/>
              </a:endParaRPr>
            </a:p>
          </p:txBody>
        </p:sp>
        <p:sp>
          <p:nvSpPr>
            <p:cNvPr id="4130"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sz="1800">
                <a:solidFill>
                  <a:srgbClr val="FFFFFF"/>
                </a:solidFill>
                <a:latin typeface="Arial" pitchFamily="22" charset="0"/>
              </a:endParaRPr>
            </a:p>
          </p:txBody>
        </p:sp>
        <p:sp>
          <p:nvSpPr>
            <p:cNvPr id="4131"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sz="1800">
                <a:solidFill>
                  <a:srgbClr val="FFFFFF"/>
                </a:solidFill>
                <a:latin typeface="Arial" pitchFamily="22" charset="0"/>
              </a:endParaRPr>
            </a:p>
          </p:txBody>
        </p:sp>
        <p:sp>
          <p:nvSpPr>
            <p:cNvPr id="4132"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sz="1800">
                <a:solidFill>
                  <a:srgbClr val="FFFFFF"/>
                </a:solidFill>
                <a:latin typeface="Arial" pitchFamily="22" charset="0"/>
              </a:endParaRPr>
            </a:p>
          </p:txBody>
        </p:sp>
        <p:sp>
          <p:nvSpPr>
            <p:cNvPr id="4133"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sz="1800">
                <a:solidFill>
                  <a:srgbClr val="FFFFFF"/>
                </a:solidFill>
                <a:latin typeface="Arial" pitchFamily="22" charset="0"/>
              </a:endParaRPr>
            </a:p>
          </p:txBody>
        </p:sp>
        <p:sp>
          <p:nvSpPr>
            <p:cNvPr id="4134"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sz="1800">
                <a:solidFill>
                  <a:srgbClr val="FFFFFF"/>
                </a:solidFill>
                <a:latin typeface="Arial" pitchFamily="22" charset="0"/>
              </a:endParaRPr>
            </a:p>
          </p:txBody>
        </p:sp>
        <p:grpSp>
          <p:nvGrpSpPr>
            <p:cNvPr id="37932" name="Group 39"/>
            <p:cNvGrpSpPr>
              <a:grpSpLocks/>
            </p:cNvGrpSpPr>
            <p:nvPr userDrawn="1"/>
          </p:nvGrpSpPr>
          <p:grpSpPr bwMode="auto">
            <a:xfrm>
              <a:off x="0" y="1632"/>
              <a:ext cx="5758" cy="1858"/>
              <a:chOff x="0" y="1632"/>
              <a:chExt cx="5758" cy="1858"/>
            </a:xfrm>
          </p:grpSpPr>
          <p:sp>
            <p:nvSpPr>
              <p:cNvPr id="4136"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sz="1800">
                  <a:solidFill>
                    <a:srgbClr val="FFFFFF"/>
                  </a:solidFill>
                  <a:latin typeface="Arial" pitchFamily="22" charset="0"/>
                </a:endParaRPr>
              </a:p>
            </p:txBody>
          </p:sp>
          <p:sp>
            <p:nvSpPr>
              <p:cNvPr id="4137"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sz="1800">
                  <a:solidFill>
                    <a:srgbClr val="FFFFFF"/>
                  </a:solidFill>
                  <a:latin typeface="Arial" pitchFamily="22" charset="0"/>
                </a:endParaRPr>
              </a:p>
            </p:txBody>
          </p:sp>
        </p:grpSp>
      </p:grpSp>
      <p:sp>
        <p:nvSpPr>
          <p:cNvPr id="4138"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39"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40"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rgbClr val="FFFFFF"/>
                </a:solidFill>
                <a:effectLst>
                  <a:outerShdw blurRad="38100" dist="38100" dir="2700000" algn="tl">
                    <a:srgbClr val="000000"/>
                  </a:outerShdw>
                </a:effectLst>
                <a:latin typeface="Arial" pitchFamily="22" charset="0"/>
                <a:ea typeface="+mn-ea"/>
                <a:cs typeface="+mn-cs"/>
              </a:defRPr>
            </a:lvl1pPr>
          </a:lstStyle>
          <a:p>
            <a:pPr>
              <a:defRPr/>
            </a:pPr>
            <a:endParaRPr lang="en-US"/>
          </a:p>
        </p:txBody>
      </p:sp>
      <p:sp>
        <p:nvSpPr>
          <p:cNvPr id="4141"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FFFFFF"/>
                </a:solidFill>
                <a:effectLst>
                  <a:outerShdw blurRad="38100" dist="38100" dir="2700000" algn="tl">
                    <a:srgbClr val="000000"/>
                  </a:outerShdw>
                </a:effectLst>
                <a:latin typeface="Arial" pitchFamily="22" charset="0"/>
                <a:ea typeface="+mn-ea"/>
                <a:cs typeface="+mn-cs"/>
              </a:defRPr>
            </a:lvl1pPr>
          </a:lstStyle>
          <a:p>
            <a:pPr>
              <a:defRPr/>
            </a:pPr>
            <a:endParaRPr lang="en-US"/>
          </a:p>
        </p:txBody>
      </p:sp>
      <p:sp>
        <p:nvSpPr>
          <p:cNvPr id="4142"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rgbClr val="FFFFFF"/>
                </a:solidFill>
                <a:effectLst>
                  <a:outerShdw blurRad="38100" dist="38100" dir="2700000" algn="tl">
                    <a:srgbClr val="000000"/>
                  </a:outerShdw>
                </a:effectLst>
                <a:latin typeface="Arial" charset="0"/>
              </a:defRPr>
            </a:lvl1pPr>
          </a:lstStyle>
          <a:p>
            <a:pPr>
              <a:defRPr/>
            </a:pPr>
            <a:fld id="{B41CFF50-D79E-4246-A285-2C0C1A65E357}" type="slidenum">
              <a:rPr lang="en-US"/>
              <a:pPr>
                <a:defRPr/>
              </a:pPr>
              <a:t>‹#›</a:t>
            </a:fld>
            <a:endParaRPr lang="en-US"/>
          </a:p>
        </p:txBody>
      </p:sp>
    </p:spTree>
    <p:extLst>
      <p:ext uri="{BB962C8B-B14F-4D97-AF65-F5344CB8AC3E}">
        <p14:creationId xmlns:p14="http://schemas.microsoft.com/office/powerpoint/2010/main" val="201386258"/>
      </p:ext>
    </p:extLst>
  </p:cSld>
  <p:clrMap bg1="dk2" tx1="lt1" bg2="dk1" tx2="lt2" accent1="accent1" accent2="accent2" accent3="accent3" accent4="accent4" accent5="accent5" accent6="accent6" hlink="hlink" folHlink="folHlink"/>
  <p:sldLayoutIdLst>
    <p:sldLayoutId id="2147483889"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9" charset="-128"/>
          <a:cs typeface="ＭＳ Ｐゴシック" pitchFamily="-109"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2"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2"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2"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2" charset="0"/>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2"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2"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2"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2" charset="0"/>
        </a:defRPr>
      </a:lvl9pPr>
    </p:titleStyle>
    <p:bodyStyle>
      <a:lvl1pPr marL="342900" indent="-342900" algn="l" rtl="0" eaLnBrk="0" fontAlgn="base" hangingPunct="0">
        <a:spcBef>
          <a:spcPct val="20000"/>
        </a:spcBef>
        <a:spcAft>
          <a:spcPct val="0"/>
        </a:spcAft>
        <a:buClr>
          <a:schemeClr val="hlink"/>
        </a:buClr>
        <a:buSzPct val="90000"/>
        <a:buFont typeface="Wingdings" charset="0"/>
        <a:buBlip>
          <a:blip r:embed="rId3"/>
        </a:buBlip>
        <a:defRPr sz="3200">
          <a:solidFill>
            <a:schemeClr val="tx1"/>
          </a:solidFill>
          <a:effectLst>
            <a:outerShdw blurRad="38100" dist="38100" dir="2700000" algn="tl">
              <a:srgbClr val="000000"/>
            </a:outerShdw>
          </a:effectLst>
          <a:latin typeface="+mn-lt"/>
          <a:ea typeface="ＭＳ Ｐゴシック" pitchFamily="-109" charset="-128"/>
          <a:cs typeface="ＭＳ Ｐゴシック" pitchFamily="-109" charset="-128"/>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accent2"/>
        </a:buClr>
        <a:buSzPct val="90000"/>
        <a:buFont typeface="Wingdings" charset="0"/>
        <a:buBlip>
          <a:blip r:embed="rId4"/>
        </a:buBlip>
        <a:defRPr sz="2400">
          <a:solidFill>
            <a:schemeClr val="tx1"/>
          </a:solidFill>
          <a:effectLst>
            <a:outerShdw blurRad="38100" dist="38100" dir="2700000" algn="tl">
              <a:srgbClr val="000000"/>
            </a:outerShdw>
          </a:effectLst>
          <a:latin typeface="+mn-lt"/>
          <a:ea typeface="ＭＳ Ｐゴシック" charset="0"/>
          <a:cs typeface="Geneva"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folHlink"/>
        </a:buClr>
        <a:buSzPct val="90000"/>
        <a:buFont typeface="Wingdings" charset="0"/>
        <a:buBlip>
          <a:blip r:embed="rId5"/>
        </a:buBlip>
        <a:defRPr sz="2000">
          <a:solidFill>
            <a:schemeClr val="tx1"/>
          </a:solidFill>
          <a:effectLst>
            <a:outerShdw blurRad="38100" dist="38100" dir="2700000" algn="tl">
              <a:srgbClr val="000000"/>
            </a:outerShdw>
          </a:effectLst>
          <a:latin typeface="+mn-lt"/>
          <a:ea typeface="ＭＳ Ｐゴシック" charset="-128"/>
          <a:cs typeface="ＭＳ Ｐゴシック" pitchFamily="-65" charset="-128"/>
        </a:defRPr>
      </a:lvl5pPr>
      <a:lvl6pPr marL="2514600" indent="-228600" algn="l" rtl="0" fontAlgn="base">
        <a:spcBef>
          <a:spcPct val="20000"/>
        </a:spcBef>
        <a:spcAft>
          <a:spcPct val="0"/>
        </a:spcAft>
        <a:buClr>
          <a:schemeClr val="folHlink"/>
        </a:buClr>
        <a:buSzPct val="90000"/>
        <a:buFont typeface="Wingdings" pitchFamily="-112" charset="2"/>
        <a:buBlip>
          <a:blip r:embed="rId5"/>
        </a:buBlip>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folHlink"/>
        </a:buClr>
        <a:buSzPct val="90000"/>
        <a:buFont typeface="Wingdings" pitchFamily="-112" charset="2"/>
        <a:buBlip>
          <a:blip r:embed="rId5"/>
        </a:buBlip>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folHlink"/>
        </a:buClr>
        <a:buSzPct val="90000"/>
        <a:buFont typeface="Wingdings" pitchFamily="-112" charset="2"/>
        <a:buBlip>
          <a:blip r:embed="rId5"/>
        </a:buBlip>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folHlink"/>
        </a:buClr>
        <a:buSzPct val="90000"/>
        <a:buFont typeface="Wingdings" pitchFamily="-112" charset="2"/>
        <a:buBlip>
          <a:blip r:embed="rId5"/>
        </a:buBlip>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7728" y="44624"/>
            <a:ext cx="9070776"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11" charset="0"/>
                <a:ea typeface="+mn-ea"/>
                <a:cs typeface="+mn-cs"/>
              </a:defRPr>
            </a:lvl1pPr>
          </a:lstStyle>
          <a:p>
            <a:pPr defTabSz="914400"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11" charset="0"/>
                <a:ea typeface="+mn-ea"/>
                <a:cs typeface="+mn-cs"/>
              </a:defRPr>
            </a:lvl1pPr>
          </a:lstStyle>
          <a:p>
            <a:pPr defTabSz="914400"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defTabSz="914400" eaLnBrk="0" fontAlgn="base" hangingPunct="0">
              <a:spcBef>
                <a:spcPct val="0"/>
              </a:spcBef>
              <a:spcAft>
                <a:spcPct val="0"/>
              </a:spcAft>
              <a:defRPr/>
            </a:pPr>
            <a:fld id="{1086487F-A443-774C-B771-167E7F98E6D9}" type="slidenum">
              <a:rPr lang="en-US">
                <a:solidFill>
                  <a:srgbClr val="000000"/>
                </a:solidFill>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1894995518"/>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 id="2147483903"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mn-ea"/>
                <a:cs typeface="+mn-cs"/>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5CDFB2D-0F4B-2840-B608-83E7AB72ECF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74517315"/>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ctr" rtl="0" eaLnBrk="0" fontAlgn="base" hangingPunct="0">
        <a:spcBef>
          <a:spcPct val="0"/>
        </a:spcBef>
        <a:spcAft>
          <a:spcPct val="0"/>
        </a:spcAft>
        <a:defRPr sz="4400">
          <a:solidFill>
            <a:schemeClr val="tx2"/>
          </a:solidFill>
          <a:latin typeface="Arial"/>
          <a:ea typeface="ＭＳ Ｐゴシック" pitchFamily="-111" charset="-128"/>
          <a:cs typeface="Arial"/>
        </a:defRPr>
      </a:lvl1pPr>
      <a:lvl2pPr algn="ctr" rtl="0" eaLnBrk="0" fontAlgn="base" hangingPunct="0">
        <a:spcBef>
          <a:spcPct val="0"/>
        </a:spcBef>
        <a:spcAft>
          <a:spcPct val="0"/>
        </a:spcAft>
        <a:defRPr sz="4400">
          <a:solidFill>
            <a:schemeClr val="tx2"/>
          </a:solidFill>
          <a:latin typeface="Times New Roman" pitchFamily="-110"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10"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10"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10" charset="0"/>
          <a:ea typeface="ＭＳ Ｐゴシック" pitchFamily="-111" charset="-128"/>
          <a:cs typeface="ＭＳ Ｐゴシック" pitchFamily="-111" charset="-128"/>
        </a:defRPr>
      </a:lvl5pPr>
      <a:lvl6pPr marL="457200" algn="ctr" rtl="0" eaLnBrk="0" fontAlgn="base" hangingPunct="0">
        <a:spcBef>
          <a:spcPct val="0"/>
        </a:spcBef>
        <a:spcAft>
          <a:spcPct val="0"/>
        </a:spcAft>
        <a:defRPr sz="4400">
          <a:solidFill>
            <a:schemeClr val="tx2"/>
          </a:solidFill>
          <a:latin typeface="Times New Roman" pitchFamily="-110" charset="0"/>
        </a:defRPr>
      </a:lvl6pPr>
      <a:lvl7pPr marL="914400" algn="ctr" rtl="0" eaLnBrk="0" fontAlgn="base" hangingPunct="0">
        <a:spcBef>
          <a:spcPct val="0"/>
        </a:spcBef>
        <a:spcAft>
          <a:spcPct val="0"/>
        </a:spcAft>
        <a:defRPr sz="4400">
          <a:solidFill>
            <a:schemeClr val="tx2"/>
          </a:solidFill>
          <a:latin typeface="Times New Roman" pitchFamily="-110" charset="0"/>
        </a:defRPr>
      </a:lvl7pPr>
      <a:lvl8pPr marL="1371600" algn="ctr" rtl="0" eaLnBrk="0" fontAlgn="base" hangingPunct="0">
        <a:spcBef>
          <a:spcPct val="0"/>
        </a:spcBef>
        <a:spcAft>
          <a:spcPct val="0"/>
        </a:spcAft>
        <a:defRPr sz="4400">
          <a:solidFill>
            <a:schemeClr val="tx2"/>
          </a:solidFill>
          <a:latin typeface="Times New Roman" pitchFamily="-110" charset="0"/>
        </a:defRPr>
      </a:lvl8pPr>
      <a:lvl9pPr marL="1828800" algn="ctr" rtl="0" eaLnBrk="0" fontAlgn="base" hangingPunct="0">
        <a:spcBef>
          <a:spcPct val="0"/>
        </a:spcBef>
        <a:spcAft>
          <a:spcPct val="0"/>
        </a:spcAft>
        <a:defRPr sz="4400">
          <a:solidFill>
            <a:schemeClr val="tx2"/>
          </a:solidFill>
          <a:latin typeface="Times New Roman" pitchFamily="-110"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111"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10"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110" charset="-128"/>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110"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110"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0"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0"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0"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38100" dist="253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789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381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89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38100" dist="25399" dir="2700000" algn="ctr" rotWithShape="0">
              <a:schemeClr val="bg2">
                <a:alpha val="74998"/>
              </a:schemeClr>
            </a:outerShdw>
          </a:effectLst>
        </p:spPr>
        <p:txBody>
          <a:bodyPr vert="horz" wrap="square" lIns="91440" tIns="45720" rIns="91440" bIns="45720" numCol="1" anchor="t" anchorCtr="0" compatLnSpc="1">
            <a:prstTxWarp prst="textNoShape">
              <a:avLst/>
            </a:prstTxWarp>
          </a:bodyPr>
          <a:lstStyle>
            <a:lvl1pPr>
              <a:defRPr sz="1400">
                <a:latin typeface="Verdana" pitchFamily="-111" charset="0"/>
                <a:ea typeface="+mn-ea"/>
                <a:cs typeface="+mn-cs"/>
              </a:defRPr>
            </a:lvl1pPr>
          </a:lstStyle>
          <a:p>
            <a:pPr defTabSz="914400" eaLnBrk="0" fontAlgn="base" hangingPunct="0">
              <a:spcBef>
                <a:spcPct val="0"/>
              </a:spcBef>
              <a:spcAft>
                <a:spcPct val="0"/>
              </a:spcAft>
              <a:defRPr/>
            </a:pPr>
            <a:endParaRPr lang="en-US">
              <a:solidFill>
                <a:srgbClr val="FFFF66"/>
              </a:solidFill>
              <a:ea typeface="ＭＳ Ｐゴシック"/>
              <a:cs typeface="ＭＳ Ｐゴシック"/>
            </a:endParaRPr>
          </a:p>
        </p:txBody>
      </p:sp>
      <p:sp>
        <p:nvSpPr>
          <p:cNvPr id="3789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blurRad="38100" dist="25399" dir="2700000" algn="ctr" rotWithShape="0">
              <a:schemeClr val="bg2">
                <a:alpha val="74998"/>
              </a:schemeClr>
            </a:outerShdw>
          </a:effectLst>
        </p:spPr>
        <p:txBody>
          <a:bodyPr vert="horz" wrap="square" lIns="91440" tIns="45720" rIns="91440" bIns="45720" numCol="1" anchor="t" anchorCtr="0" compatLnSpc="1">
            <a:prstTxWarp prst="textNoShape">
              <a:avLst/>
            </a:prstTxWarp>
          </a:bodyPr>
          <a:lstStyle>
            <a:lvl1pPr algn="ctr">
              <a:defRPr sz="1400">
                <a:latin typeface="Verdana" pitchFamily="-111" charset="0"/>
                <a:ea typeface="+mn-ea"/>
                <a:cs typeface="+mn-cs"/>
              </a:defRPr>
            </a:lvl1pPr>
          </a:lstStyle>
          <a:p>
            <a:pPr defTabSz="914400" eaLnBrk="0" fontAlgn="base" hangingPunct="0">
              <a:spcBef>
                <a:spcPct val="0"/>
              </a:spcBef>
              <a:spcAft>
                <a:spcPct val="0"/>
              </a:spcAft>
              <a:defRPr/>
            </a:pPr>
            <a:endParaRPr lang="en-US">
              <a:solidFill>
                <a:srgbClr val="FFFF66"/>
              </a:solidFill>
              <a:ea typeface="ＭＳ Ｐゴシック"/>
              <a:cs typeface="ＭＳ Ｐゴシック"/>
            </a:endParaRPr>
          </a:p>
        </p:txBody>
      </p:sp>
      <p:sp>
        <p:nvSpPr>
          <p:cNvPr id="3789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blurRad="38100" dist="25399" dir="2700000" algn="ctr" rotWithShape="0">
              <a:schemeClr val="bg2">
                <a:alpha val="74998"/>
              </a:schemeClr>
            </a:outerShdw>
          </a:effectLst>
        </p:spPr>
        <p:txBody>
          <a:bodyPr vert="horz" wrap="square" lIns="91440" tIns="45720" rIns="91440" bIns="45720" numCol="1" anchor="t" anchorCtr="0" compatLnSpc="1">
            <a:prstTxWarp prst="textNoShape">
              <a:avLst/>
            </a:prstTxWarp>
          </a:bodyPr>
          <a:lstStyle>
            <a:lvl1pPr algn="r">
              <a:defRPr sz="1400">
                <a:latin typeface="Verdana" charset="0"/>
              </a:defRPr>
            </a:lvl1pPr>
          </a:lstStyle>
          <a:p>
            <a:pPr defTabSz="914400" eaLnBrk="0" fontAlgn="base" hangingPunct="0">
              <a:spcBef>
                <a:spcPct val="0"/>
              </a:spcBef>
              <a:spcAft>
                <a:spcPct val="0"/>
              </a:spcAft>
              <a:defRPr/>
            </a:pPr>
            <a:fld id="{39B376BA-B4FD-A74C-97A8-0F8712BD55F6}" type="slidenum">
              <a:rPr lang="en-US">
                <a:solidFill>
                  <a:srgbClr val="FFFF66"/>
                </a:solidFill>
                <a:ea typeface="ＭＳ Ｐゴシック" charset="0"/>
                <a:cs typeface="ＭＳ Ｐゴシック" charset="0"/>
              </a:rPr>
              <a:pPr defTabSz="914400" eaLnBrk="0" fontAlgn="base" hangingPunct="0">
                <a:spcBef>
                  <a:spcPct val="0"/>
                </a:spcBef>
                <a:spcAft>
                  <a:spcPct val="0"/>
                </a:spcAft>
                <a:defRPr/>
              </a:pPr>
              <a:t>‹#›</a:t>
            </a:fld>
            <a:endParaRPr lang="en-US">
              <a:solidFill>
                <a:srgbClr val="FFFF66"/>
              </a:solidFill>
              <a:ea typeface="ＭＳ Ｐゴシック" charset="0"/>
              <a:cs typeface="ＭＳ Ｐゴシック" charset="0"/>
            </a:endParaRPr>
          </a:p>
        </p:txBody>
      </p:sp>
    </p:spTree>
    <p:extLst>
      <p:ext uri="{BB962C8B-B14F-4D97-AF65-F5344CB8AC3E}">
        <p14:creationId xmlns:p14="http://schemas.microsoft.com/office/powerpoint/2010/main" val="1764455780"/>
      </p:ext>
    </p:extLst>
  </p:cSld>
  <p:clrMap bg1="dk2" tx1="lt1" bg2="dk1" tx2="lt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hf sldNum="0" hdr="0"/>
  <p:txStyles>
    <p:titleStyle>
      <a:lvl1pPr algn="ctr" rtl="0" eaLnBrk="0" fontAlgn="base" hangingPunct="0">
        <a:spcBef>
          <a:spcPct val="0"/>
        </a:spcBef>
        <a:spcAft>
          <a:spcPct val="0"/>
        </a:spcAft>
        <a:defRPr sz="4400">
          <a:solidFill>
            <a:schemeClr val="tx2"/>
          </a:solidFill>
          <a:latin typeface="Arial"/>
          <a:ea typeface="+mj-ea"/>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5pPr>
      <a:lvl6pPr marL="457200" algn="ctr" rtl="0" eaLnBrk="0" fontAlgn="base" hangingPunct="0">
        <a:spcBef>
          <a:spcPct val="0"/>
        </a:spcBef>
        <a:spcAft>
          <a:spcPct val="0"/>
        </a:spcAft>
        <a:defRPr sz="4400">
          <a:solidFill>
            <a:schemeClr val="tx2"/>
          </a:solidFill>
          <a:latin typeface="Verdana" pitchFamily="-111" charset="0"/>
          <a:ea typeface="ＭＳ Ｐゴシック" pitchFamily="-111" charset="-128"/>
          <a:cs typeface="ＭＳ Ｐゴシック" pitchFamily="-111" charset="-128"/>
        </a:defRPr>
      </a:lvl6pPr>
      <a:lvl7pPr marL="914400" algn="ctr" rtl="0" eaLnBrk="0" fontAlgn="base" hangingPunct="0">
        <a:spcBef>
          <a:spcPct val="0"/>
        </a:spcBef>
        <a:spcAft>
          <a:spcPct val="0"/>
        </a:spcAft>
        <a:defRPr sz="4400">
          <a:solidFill>
            <a:schemeClr val="tx2"/>
          </a:solidFill>
          <a:latin typeface="Verdana" pitchFamily="-111" charset="0"/>
          <a:ea typeface="ＭＳ Ｐゴシック" pitchFamily="-111" charset="-128"/>
          <a:cs typeface="ＭＳ Ｐゴシック" pitchFamily="-111" charset="-128"/>
        </a:defRPr>
      </a:lvl7pPr>
      <a:lvl8pPr marL="1371600" algn="ctr" rtl="0" eaLnBrk="0" fontAlgn="base" hangingPunct="0">
        <a:spcBef>
          <a:spcPct val="0"/>
        </a:spcBef>
        <a:spcAft>
          <a:spcPct val="0"/>
        </a:spcAft>
        <a:defRPr sz="4400">
          <a:solidFill>
            <a:schemeClr val="tx2"/>
          </a:solidFill>
          <a:latin typeface="Verdana" pitchFamily="-111" charset="0"/>
          <a:ea typeface="ＭＳ Ｐゴシック" pitchFamily="-111" charset="-128"/>
          <a:cs typeface="ＭＳ Ｐゴシック" pitchFamily="-111" charset="-128"/>
        </a:defRPr>
      </a:lvl8pPr>
      <a:lvl9pPr marL="1828800" algn="ctr" rtl="0" eaLnBrk="0" fontAlgn="base" hangingPunct="0">
        <a:spcBef>
          <a:spcPct val="0"/>
        </a:spcBef>
        <a:spcAft>
          <a:spcPct val="0"/>
        </a:spcAft>
        <a:defRPr sz="4400">
          <a:solidFill>
            <a:schemeClr val="tx2"/>
          </a:solidFill>
          <a:latin typeface="Verdana" pitchFamily="-111" charset="0"/>
          <a:ea typeface="ＭＳ Ｐゴシック" pitchFamily="-111" charset="-128"/>
          <a:cs typeface="ＭＳ Ｐゴシック" pitchFamily="-111" charset="-128"/>
        </a:defRPr>
      </a:lvl9pPr>
    </p:titleStyle>
    <p:bodyStyle>
      <a:lvl1pPr marL="342900" indent="-342900" algn="l" rtl="0" eaLnBrk="0" fontAlgn="base" hangingPunct="0">
        <a:spcBef>
          <a:spcPct val="20000"/>
        </a:spcBef>
        <a:spcAft>
          <a:spcPct val="0"/>
        </a:spcAft>
        <a:buFont typeface="Monotype Sorts" charset="0"/>
        <a:buChar char="R"/>
        <a:defRPr sz="3200">
          <a:solidFill>
            <a:schemeClr val="tx1"/>
          </a:solidFill>
          <a:latin typeface="Arial"/>
          <a:ea typeface="+mn-ea"/>
          <a:cs typeface="Arial"/>
        </a:defRPr>
      </a:lvl1pPr>
      <a:lvl2pPr marL="742950" indent="-285750" algn="l" rtl="0" eaLnBrk="0" fontAlgn="base" hangingPunct="0">
        <a:spcBef>
          <a:spcPct val="20000"/>
        </a:spcBef>
        <a:spcAft>
          <a:spcPct val="0"/>
        </a:spcAft>
        <a:buFont typeface="Monotype Sorts" charset="0"/>
        <a:buChar char="R"/>
        <a:defRPr sz="2800">
          <a:solidFill>
            <a:schemeClr val="tx1"/>
          </a:solidFill>
          <a:latin typeface="Arial"/>
          <a:ea typeface="ＭＳ Ｐゴシック" charset="0"/>
          <a:cs typeface="Arial"/>
        </a:defRPr>
      </a:lvl2pPr>
      <a:lvl3pPr marL="1143000" indent="-228600" algn="l" rtl="0" eaLnBrk="0" fontAlgn="base" hangingPunct="0">
        <a:spcBef>
          <a:spcPct val="20000"/>
        </a:spcBef>
        <a:spcAft>
          <a:spcPct val="0"/>
        </a:spcAft>
        <a:buFont typeface="Monotype Sorts" charset="0"/>
        <a:buChar char="R"/>
        <a:defRPr sz="2400">
          <a:solidFill>
            <a:schemeClr val="tx1"/>
          </a:solidFill>
          <a:latin typeface="Arial"/>
          <a:ea typeface="Geneva" charset="-128"/>
          <a:cs typeface="Arial"/>
        </a:defRPr>
      </a:lvl3pPr>
      <a:lvl4pPr marL="1600200" indent="-228600" algn="l" rtl="0" eaLnBrk="0" fontAlgn="base" hangingPunct="0">
        <a:spcBef>
          <a:spcPct val="20000"/>
        </a:spcBef>
        <a:spcAft>
          <a:spcPct val="0"/>
        </a:spcAft>
        <a:buFont typeface="Monotype Sorts" charset="0"/>
        <a:buChar char="R"/>
        <a:defRPr sz="2000">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Font typeface="Monotype Sorts" charset="0"/>
        <a:buChar char="R"/>
        <a:defRPr sz="2000">
          <a:solidFill>
            <a:schemeClr val="tx1"/>
          </a:solidFill>
          <a:latin typeface="Arial"/>
          <a:ea typeface="ＭＳ Ｐゴシック" charset="-128"/>
          <a:cs typeface="Arial"/>
        </a:defRPr>
      </a:lvl5pPr>
      <a:lvl6pPr marL="2514600" indent="-228600" algn="l" rtl="0" eaLnBrk="0" fontAlgn="base" hangingPunct="0">
        <a:spcBef>
          <a:spcPct val="20000"/>
        </a:spcBef>
        <a:spcAft>
          <a:spcPct val="0"/>
        </a:spcAft>
        <a:buFont typeface="Monotype Sorts" pitchFamily="-111" charset="2"/>
        <a:buChar char="R"/>
        <a:defRPr sz="2000">
          <a:solidFill>
            <a:schemeClr val="tx1"/>
          </a:solidFill>
          <a:latin typeface="+mn-lt"/>
          <a:ea typeface="+mn-ea"/>
        </a:defRPr>
      </a:lvl6pPr>
      <a:lvl7pPr marL="2971800" indent="-228600" algn="l" rtl="0" eaLnBrk="0" fontAlgn="base" hangingPunct="0">
        <a:spcBef>
          <a:spcPct val="20000"/>
        </a:spcBef>
        <a:spcAft>
          <a:spcPct val="0"/>
        </a:spcAft>
        <a:buFont typeface="Monotype Sorts" pitchFamily="-111" charset="2"/>
        <a:buChar char="R"/>
        <a:defRPr sz="2000">
          <a:solidFill>
            <a:schemeClr val="tx1"/>
          </a:solidFill>
          <a:latin typeface="+mn-lt"/>
          <a:ea typeface="+mn-ea"/>
        </a:defRPr>
      </a:lvl7pPr>
      <a:lvl8pPr marL="3429000" indent="-228600" algn="l" rtl="0" eaLnBrk="0" fontAlgn="base" hangingPunct="0">
        <a:spcBef>
          <a:spcPct val="20000"/>
        </a:spcBef>
        <a:spcAft>
          <a:spcPct val="0"/>
        </a:spcAft>
        <a:buFont typeface="Monotype Sorts" pitchFamily="-111" charset="2"/>
        <a:buChar char="R"/>
        <a:defRPr sz="2000">
          <a:solidFill>
            <a:schemeClr val="tx1"/>
          </a:solidFill>
          <a:latin typeface="+mn-lt"/>
          <a:ea typeface="+mn-ea"/>
        </a:defRPr>
      </a:lvl8pPr>
      <a:lvl9pPr marL="3886200" indent="-228600" algn="l" rtl="0" eaLnBrk="0" fontAlgn="base" hangingPunct="0">
        <a:spcBef>
          <a:spcPct val="20000"/>
        </a:spcBef>
        <a:spcAft>
          <a:spcPct val="0"/>
        </a:spcAft>
        <a:buFont typeface="Monotype Sorts" pitchFamily="-111" charset="2"/>
        <a:buChar char="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617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1989A2FD-06B4-D54C-9D73-46E65C1129E3}"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150613870"/>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 id="2147483941"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5.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8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5.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8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0.xml"/><Relationship Id="rId1" Type="http://schemas.openxmlformats.org/officeDocument/2006/relationships/themeOverride" Target="../theme/themeOverride1.xml"/><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43.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1.emf"/><Relationship Id="rId11" Type="http://schemas.openxmlformats.org/officeDocument/2006/relationships/image" Target="../media/image16.emf"/><Relationship Id="rId5" Type="http://schemas.openxmlformats.org/officeDocument/2006/relationships/image" Target="../media/image10.emf"/><Relationship Id="rId10" Type="http://schemas.openxmlformats.org/officeDocument/2006/relationships/image" Target="../media/image15.emf"/><Relationship Id="rId4" Type="http://schemas.openxmlformats.org/officeDocument/2006/relationships/image" Target="../media/image9.emf"/><Relationship Id="rId9" Type="http://schemas.openxmlformats.org/officeDocument/2006/relationships/image" Target="../media/image14.emf"/></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Jesus second coming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649413"/>
            <a:ext cx="4405313" cy="5208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8914" name="Rectangle 6"/>
          <p:cNvSpPr>
            <a:spLocks noGrp="1" noChangeArrowheads="1"/>
          </p:cNvSpPr>
          <p:nvPr>
            <p:ph type="title" idx="4294967295"/>
          </p:nvPr>
        </p:nvSpPr>
        <p:spPr>
          <a:xfrm>
            <a:off x="0" y="609600"/>
            <a:ext cx="9144000" cy="1143000"/>
          </a:xfrm>
        </p:spPr>
        <p:txBody>
          <a:bodyPr/>
          <a:lstStyle/>
          <a:p>
            <a:r>
              <a:rPr lang="ar-SA" sz="4800" b="1" dirty="0">
                <a:latin typeface="Arial" charset="0"/>
                <a:ea typeface="ＭＳ Ｐゴシック" charset="0"/>
                <a:cs typeface="Arial" charset="0"/>
              </a:rPr>
              <a:t>عَشَاءِ عُرْسِ الْحَمَلِ</a:t>
            </a:r>
            <a:endParaRPr lang="en-US" sz="4800" b="1" dirty="0">
              <a:latin typeface="Arial" charset="0"/>
              <a:ea typeface="ＭＳ Ｐゴシック" charset="0"/>
              <a:cs typeface="Arial" charset="0"/>
            </a:endParaRPr>
          </a:p>
        </p:txBody>
      </p:sp>
      <p:sp>
        <p:nvSpPr>
          <p:cNvPr id="38915" name="Text Box 6"/>
          <p:cNvSpPr txBox="1">
            <a:spLocks noChangeArrowheads="1"/>
          </p:cNvSpPr>
          <p:nvPr/>
        </p:nvSpPr>
        <p:spPr bwMode="auto">
          <a:xfrm>
            <a:off x="8460432" y="204923"/>
            <a:ext cx="5334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dirty="0">
                <a:cs typeface="Arial" charset="0"/>
              </a:rPr>
              <a:t>77</a:t>
            </a:r>
            <a:endParaRPr lang="en-US" sz="2000" b="1" dirty="0">
              <a:cs typeface="Arial" charset="0"/>
            </a:endParaRPr>
          </a:p>
        </p:txBody>
      </p:sp>
      <p:sp>
        <p:nvSpPr>
          <p:cNvPr id="3" name="Rectangle 2">
            <a:extLst>
              <a:ext uri="{FF2B5EF4-FFF2-40B4-BE49-F238E27FC236}">
                <a16:creationId xmlns:a16="http://schemas.microsoft.com/office/drawing/2014/main" id="{98DC7F94-DB42-479C-DD1B-F902DD826644}"/>
              </a:ext>
            </a:extLst>
          </p:cNvPr>
          <p:cNvSpPr>
            <a:spLocks noChangeArrowheads="1"/>
          </p:cNvSpPr>
          <p:nvPr/>
        </p:nvSpPr>
        <p:spPr bwMode="auto">
          <a:xfrm>
            <a:off x="-36512" y="6381328"/>
            <a:ext cx="9180512" cy="476672"/>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457200" rtl="0" eaLnBrk="1" fontAlgn="auto" latinLnBrk="0" hangingPunct="1">
              <a:lnSpc>
                <a:spcPct val="100000"/>
              </a:lnSpc>
              <a:spcBef>
                <a:spcPct val="20000"/>
              </a:spcBef>
              <a:spcAft>
                <a:spcPts val="0"/>
              </a:spcAft>
              <a:buClr>
                <a:srgbClr val="FFCC00"/>
              </a:buClr>
              <a:buSzPct val="70000"/>
              <a:buFont typeface="Wingdings" charset="0"/>
              <a:buNone/>
              <a:tabLst/>
              <a:defRPr/>
            </a:pPr>
            <a:r>
              <a:rPr lang="en-US" sz="2000" b="1" kern="0" dirty="0">
                <a:solidFill>
                  <a:srgbClr val="FFFFFF"/>
                </a:solidFill>
                <a:effectLst>
                  <a:outerShdw blurRad="38100" dist="38100" dir="2700000" algn="tl">
                    <a:srgbClr val="000000"/>
                  </a:outerShdw>
                </a:effectLst>
                <a:latin typeface="Arial"/>
                <a:cs typeface="Arial"/>
              </a:rPr>
              <a:t> </a:t>
            </a:r>
            <a:r>
              <a:rPr lang="ar-JO" sz="2000" b="1" kern="0" dirty="0">
                <a:solidFill>
                  <a:srgbClr val="FFFFFF"/>
                </a:solidFill>
                <a:effectLst>
                  <a:outerShdw blurRad="38100" dist="38100" dir="2700000" algn="tl">
                    <a:srgbClr val="000000"/>
                  </a:outerShdw>
                </a:effectLst>
                <a:latin typeface="Arial"/>
                <a:cs typeface="Arial"/>
              </a:rPr>
              <a:t> د. ريك جريفيث</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a:t>
            </a:r>
            <a:r>
              <a:rPr kumimoji="0" lang="ar-JO" sz="2000" b="1" i="0" u="none" strike="noStrike" kern="0" cap="none" spc="0" normalizeH="0" noProof="0" dirty="0">
                <a:ln>
                  <a:noFill/>
                </a:ln>
                <a:solidFill>
                  <a:srgbClr val="FFFFFF"/>
                </a:solidFill>
                <a:effectLst>
                  <a:outerShdw blurRad="38100" dist="38100" dir="2700000" algn="tl">
                    <a:srgbClr val="000000"/>
                  </a:outerShdw>
                </a:effectLst>
                <a:uLnTx/>
                <a:uFillTx/>
                <a:latin typeface="Arial"/>
                <a:ea typeface="+mn-ea"/>
                <a:cs typeface="Arial"/>
              </a:rPr>
              <a:t> مركز الدراسات اللاهوتية الأردني</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idx="4294967295"/>
          </p:nvPr>
        </p:nvSpPr>
        <p:spPr>
          <a:xfrm>
            <a:off x="0" y="44450"/>
            <a:ext cx="8325097" cy="811213"/>
          </a:xfrm>
          <a:effectLst>
            <a:outerShdw blurRad="38100" dist="25398" dir="2700000" algn="ctr" rotWithShape="0">
              <a:srgbClr val="000000">
                <a:alpha val="99962"/>
              </a:srgbClr>
            </a:outerShdw>
          </a:effectLst>
        </p:spPr>
        <p:txBody>
          <a:bodyPr/>
          <a:lstStyle/>
          <a:p>
            <a:pPr eaLnBrk="1" hangingPunct="1">
              <a:defRPr/>
            </a:pPr>
            <a:r>
              <a:rPr lang="ar-JO" sz="3200" b="1" dirty="0">
                <a:latin typeface="Arial" charset="0"/>
                <a:ea typeface="ＭＳ Ｐゴシック" charset="0"/>
              </a:rPr>
              <a:t>التباينات بين العرس والعشاء (19: 7- 9)</a:t>
            </a:r>
            <a:endParaRPr lang="en-US" sz="4000" b="1" dirty="0">
              <a:latin typeface="Arial" charset="0"/>
              <a:ea typeface="ＭＳ Ｐゴシック"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166076835"/>
              </p:ext>
            </p:extLst>
          </p:nvPr>
        </p:nvGraphicFramePr>
        <p:xfrm>
          <a:off x="-36513" y="908050"/>
          <a:ext cx="9180512" cy="4846320"/>
        </p:xfrm>
        <a:graphic>
          <a:graphicData uri="http://schemas.openxmlformats.org/drawingml/2006/table">
            <a:tbl>
              <a:tblPr firstRow="1" bandRow="1">
                <a:tableStyleId>{5C22544A-7EE6-4342-B048-85BDC9FD1C3A}</a:tableStyleId>
              </a:tblPr>
              <a:tblGrid>
                <a:gridCol w="2493686">
                  <a:extLst>
                    <a:ext uri="{9D8B030D-6E8A-4147-A177-3AD203B41FA5}">
                      <a16:colId xmlns:a16="http://schemas.microsoft.com/office/drawing/2014/main" val="20000"/>
                    </a:ext>
                  </a:extLst>
                </a:gridCol>
                <a:gridCol w="2891821">
                  <a:extLst>
                    <a:ext uri="{9D8B030D-6E8A-4147-A177-3AD203B41FA5}">
                      <a16:colId xmlns:a16="http://schemas.microsoft.com/office/drawing/2014/main" val="20001"/>
                    </a:ext>
                  </a:extLst>
                </a:gridCol>
                <a:gridCol w="3795005">
                  <a:extLst>
                    <a:ext uri="{9D8B030D-6E8A-4147-A177-3AD203B41FA5}">
                      <a16:colId xmlns:a16="http://schemas.microsoft.com/office/drawing/2014/main" val="20002"/>
                    </a:ext>
                  </a:extLst>
                </a:gridCol>
              </a:tblGrid>
              <a:tr h="370840">
                <a:tc>
                  <a:txBody>
                    <a:bodyPr/>
                    <a:lstStyle/>
                    <a:p>
                      <a:pPr algn="r"/>
                      <a:r>
                        <a:rPr lang="ar-JO" sz="2400" b="1" dirty="0">
                          <a:latin typeface="Arial"/>
                          <a:cs typeface="Arial"/>
                        </a:rPr>
                        <a:t>الرمز</a:t>
                      </a:r>
                      <a:endParaRPr lang="en-US" sz="2400" b="1" dirty="0">
                        <a:latin typeface="Arial"/>
                        <a:cs typeface="Arial"/>
                      </a:endParaRPr>
                    </a:p>
                  </a:txBody>
                  <a:tcPr/>
                </a:tc>
                <a:tc>
                  <a:txBody>
                    <a:bodyPr/>
                    <a:lstStyle/>
                    <a:p>
                      <a:pPr algn="r"/>
                      <a:r>
                        <a:rPr lang="ar-JO" sz="2400" b="1" dirty="0">
                          <a:latin typeface="Arial"/>
                          <a:cs typeface="Arial"/>
                        </a:rPr>
                        <a:t>العرس</a:t>
                      </a:r>
                      <a:endParaRPr lang="en-US" sz="2400" b="1" dirty="0">
                        <a:latin typeface="Arial"/>
                        <a:cs typeface="Arial"/>
                      </a:endParaRPr>
                    </a:p>
                  </a:txBody>
                  <a:tcPr/>
                </a:tc>
                <a:tc>
                  <a:txBody>
                    <a:bodyPr/>
                    <a:lstStyle/>
                    <a:p>
                      <a:pPr algn="r"/>
                      <a:r>
                        <a:rPr lang="ar-JO" sz="2400" b="1" dirty="0">
                          <a:latin typeface="Arial"/>
                          <a:cs typeface="Arial"/>
                        </a:rPr>
                        <a:t>العشاء</a:t>
                      </a:r>
                      <a:endParaRPr lang="en-US" sz="2400" b="1" dirty="0">
                        <a:latin typeface="Arial"/>
                        <a:cs typeface="Arial"/>
                      </a:endParaRPr>
                    </a:p>
                  </a:txBody>
                  <a:tcPr/>
                </a:tc>
                <a:extLst>
                  <a:ext uri="{0D108BD9-81ED-4DB2-BD59-A6C34878D82A}">
                    <a16:rowId xmlns:a16="http://schemas.microsoft.com/office/drawing/2014/main" val="10000"/>
                  </a:ext>
                </a:extLst>
              </a:tr>
              <a:tr h="370840">
                <a:tc>
                  <a:txBody>
                    <a:bodyPr/>
                    <a:lstStyle/>
                    <a:p>
                      <a:pPr algn="r"/>
                      <a:r>
                        <a:rPr lang="ar-JO" sz="2400" b="1" dirty="0">
                          <a:latin typeface="Arial"/>
                          <a:cs typeface="Arial"/>
                        </a:rPr>
                        <a:t>العدد</a:t>
                      </a:r>
                      <a:endParaRPr lang="en-US" sz="2400" b="1" dirty="0">
                        <a:latin typeface="Arial"/>
                        <a:cs typeface="Arial"/>
                      </a:endParaRPr>
                    </a:p>
                  </a:txBody>
                  <a:tcPr/>
                </a:tc>
                <a:tc>
                  <a:txBody>
                    <a:bodyPr/>
                    <a:lstStyle/>
                    <a:p>
                      <a:pPr algn="r"/>
                      <a:r>
                        <a:rPr lang="en-US" sz="2400" b="1" dirty="0">
                          <a:latin typeface="Arial"/>
                          <a:cs typeface="Arial"/>
                        </a:rPr>
                        <a:t>7</a:t>
                      </a:r>
                    </a:p>
                  </a:txBody>
                  <a:tcPr/>
                </a:tc>
                <a:tc>
                  <a:txBody>
                    <a:bodyPr/>
                    <a:lstStyle/>
                    <a:p>
                      <a:pPr algn="r"/>
                      <a:r>
                        <a:rPr lang="en-US" sz="2400" b="1" dirty="0">
                          <a:latin typeface="Arial"/>
                          <a:cs typeface="Arial"/>
                        </a:rPr>
                        <a:t>9</a:t>
                      </a:r>
                    </a:p>
                  </a:txBody>
                  <a:tcPr/>
                </a:tc>
                <a:extLst>
                  <a:ext uri="{0D108BD9-81ED-4DB2-BD59-A6C34878D82A}">
                    <a16:rowId xmlns:a16="http://schemas.microsoft.com/office/drawing/2014/main" val="10001"/>
                  </a:ext>
                </a:extLst>
              </a:tr>
              <a:tr h="370840">
                <a:tc>
                  <a:txBody>
                    <a:bodyPr/>
                    <a:lstStyle/>
                    <a:p>
                      <a:pPr algn="r"/>
                      <a:r>
                        <a:rPr lang="ar-JO" sz="2400" b="1" dirty="0">
                          <a:latin typeface="Arial"/>
                          <a:cs typeface="Arial"/>
                        </a:rPr>
                        <a:t>الزمن</a:t>
                      </a:r>
                      <a:endParaRPr lang="en-US" sz="2400" b="1" dirty="0">
                        <a:latin typeface="Arial"/>
                        <a:cs typeface="Arial"/>
                      </a:endParaRPr>
                    </a:p>
                  </a:txBody>
                  <a:tcPr/>
                </a:tc>
                <a:tc>
                  <a:txBody>
                    <a:bodyPr/>
                    <a:lstStyle/>
                    <a:p>
                      <a:pPr algn="r"/>
                      <a:r>
                        <a:rPr lang="ar-JO" sz="2400" b="1" dirty="0">
                          <a:latin typeface="Arial"/>
                          <a:cs typeface="Arial"/>
                        </a:rPr>
                        <a:t>أورست (الماضي)</a:t>
                      </a:r>
                      <a:endParaRPr lang="en-US" sz="2400" b="1" dirty="0">
                        <a:latin typeface="Arial"/>
                        <a:cs typeface="Arial"/>
                      </a:endParaRPr>
                    </a:p>
                  </a:txBody>
                  <a:tcPr/>
                </a:tc>
                <a:tc>
                  <a:txBody>
                    <a:bodyPr/>
                    <a:lstStyle/>
                    <a:p>
                      <a:pPr algn="r"/>
                      <a:r>
                        <a:rPr lang="ar-JO" sz="2400" b="1" dirty="0">
                          <a:latin typeface="Arial"/>
                          <a:cs typeface="Arial"/>
                        </a:rPr>
                        <a:t>الحاضر</a:t>
                      </a:r>
                      <a:endParaRPr lang="en-US" sz="2400" b="1" dirty="0">
                        <a:latin typeface="Arial"/>
                        <a:cs typeface="Arial"/>
                      </a:endParaRPr>
                    </a:p>
                  </a:txBody>
                  <a:tcPr/>
                </a:tc>
                <a:extLst>
                  <a:ext uri="{0D108BD9-81ED-4DB2-BD59-A6C34878D82A}">
                    <a16:rowId xmlns:a16="http://schemas.microsoft.com/office/drawing/2014/main" val="10002"/>
                  </a:ext>
                </a:extLst>
              </a:tr>
              <a:tr h="370840">
                <a:tc>
                  <a:txBody>
                    <a:bodyPr/>
                    <a:lstStyle/>
                    <a:p>
                      <a:pPr algn="r"/>
                      <a:r>
                        <a:rPr lang="ar-JO" sz="2400" b="1" dirty="0">
                          <a:latin typeface="Arial"/>
                          <a:cs typeface="Arial"/>
                        </a:rPr>
                        <a:t>المشاركة</a:t>
                      </a:r>
                      <a:endParaRPr lang="en-US" sz="2400" b="1" dirty="0">
                        <a:latin typeface="Arial"/>
                        <a:cs typeface="Arial"/>
                      </a:endParaRPr>
                    </a:p>
                  </a:txBody>
                  <a:tcPr/>
                </a:tc>
                <a:tc>
                  <a:txBody>
                    <a:bodyPr/>
                    <a:lstStyle/>
                    <a:p>
                      <a:pPr algn="r"/>
                      <a:r>
                        <a:rPr lang="ar-JO" sz="2400" b="1" dirty="0">
                          <a:latin typeface="Arial"/>
                          <a:cs typeface="Arial"/>
                        </a:rPr>
                        <a:t>الكنيسة كالعروس</a:t>
                      </a:r>
                      <a:endParaRPr lang="en-US" sz="2400" b="1" dirty="0">
                        <a:latin typeface="Arial"/>
                        <a:cs typeface="Arial"/>
                      </a:endParaRPr>
                    </a:p>
                  </a:txBody>
                  <a:tcPr/>
                </a:tc>
                <a:tc>
                  <a:txBody>
                    <a:bodyPr/>
                    <a:lstStyle/>
                    <a:p>
                      <a:pPr algn="r"/>
                      <a:r>
                        <a:rPr lang="ar-JO" sz="2400" b="1" dirty="0">
                          <a:latin typeface="Arial"/>
                          <a:cs typeface="Arial"/>
                        </a:rPr>
                        <a:t>إسرائيل كالضيوف</a:t>
                      </a:r>
                      <a:endParaRPr lang="en-US" sz="2400" b="1" dirty="0">
                        <a:latin typeface="Arial"/>
                        <a:cs typeface="Arial"/>
                      </a:endParaRPr>
                    </a:p>
                  </a:txBody>
                  <a:tcPr/>
                </a:tc>
                <a:extLst>
                  <a:ext uri="{0D108BD9-81ED-4DB2-BD59-A6C34878D82A}">
                    <a16:rowId xmlns:a16="http://schemas.microsoft.com/office/drawing/2014/main" val="10003"/>
                  </a:ext>
                </a:extLst>
              </a:tr>
              <a:tr h="370840">
                <a:tc>
                  <a:txBody>
                    <a:bodyPr/>
                    <a:lstStyle/>
                    <a:p>
                      <a:pPr algn="r"/>
                      <a:r>
                        <a:rPr lang="ar-JO" sz="2400" b="1" dirty="0">
                          <a:latin typeface="Arial"/>
                          <a:cs typeface="Arial"/>
                        </a:rPr>
                        <a:t>الفترة الزمنية</a:t>
                      </a:r>
                      <a:endParaRPr lang="en-US" sz="2400" b="1" dirty="0">
                        <a:latin typeface="Arial"/>
                        <a:cs typeface="Arial"/>
                      </a:endParaRPr>
                    </a:p>
                  </a:txBody>
                  <a:tcPr/>
                </a:tc>
                <a:tc>
                  <a:txBody>
                    <a:bodyPr/>
                    <a:lstStyle/>
                    <a:p>
                      <a:pPr algn="r"/>
                      <a:r>
                        <a:rPr lang="ar-JO" sz="2400" b="1" dirty="0">
                          <a:latin typeface="Arial"/>
                          <a:cs typeface="Arial"/>
                        </a:rPr>
                        <a:t>الضيقة</a:t>
                      </a:r>
                      <a:endParaRPr lang="en-US" sz="2400" b="1" dirty="0">
                        <a:latin typeface="Arial"/>
                        <a:cs typeface="Arial"/>
                      </a:endParaRPr>
                    </a:p>
                  </a:txBody>
                  <a:tcPr/>
                </a:tc>
                <a:tc>
                  <a:txBody>
                    <a:bodyPr/>
                    <a:lstStyle/>
                    <a:p>
                      <a:pPr algn="r"/>
                      <a:r>
                        <a:rPr lang="ar-JO" sz="2400" b="1" dirty="0">
                          <a:latin typeface="Arial"/>
                          <a:cs typeface="Arial"/>
                        </a:rPr>
                        <a:t>الألفية</a:t>
                      </a:r>
                      <a:endParaRPr lang="en-US" sz="2400" b="1" dirty="0">
                        <a:latin typeface="Arial"/>
                        <a:cs typeface="Arial"/>
                      </a:endParaRPr>
                    </a:p>
                  </a:txBody>
                  <a:tcPr/>
                </a:tc>
                <a:extLst>
                  <a:ext uri="{0D108BD9-81ED-4DB2-BD59-A6C34878D82A}">
                    <a16:rowId xmlns:a16="http://schemas.microsoft.com/office/drawing/2014/main" val="10004"/>
                  </a:ext>
                </a:extLst>
              </a:tr>
              <a:tr h="370840">
                <a:tc>
                  <a:txBody>
                    <a:bodyPr/>
                    <a:lstStyle/>
                    <a:p>
                      <a:pPr algn="r"/>
                      <a:r>
                        <a:rPr lang="ar-JO" sz="2400" b="1" dirty="0">
                          <a:latin typeface="Arial"/>
                          <a:cs typeface="Arial"/>
                        </a:rPr>
                        <a:t>المكان</a:t>
                      </a:r>
                      <a:endParaRPr lang="en-US" sz="2400" b="1" dirty="0">
                        <a:latin typeface="Arial"/>
                        <a:cs typeface="Arial"/>
                      </a:endParaRPr>
                    </a:p>
                  </a:txBody>
                  <a:tcPr/>
                </a:tc>
                <a:tc>
                  <a:txBody>
                    <a:bodyPr/>
                    <a:lstStyle/>
                    <a:p>
                      <a:pPr algn="r"/>
                      <a:r>
                        <a:rPr lang="ar-JO" sz="2400" b="1" dirty="0">
                          <a:latin typeface="Arial"/>
                          <a:cs typeface="Arial"/>
                        </a:rPr>
                        <a:t>السماء</a:t>
                      </a:r>
                      <a:endParaRPr lang="en-US" sz="2400" b="1" dirty="0">
                        <a:latin typeface="Arial"/>
                        <a:cs typeface="Arial"/>
                      </a:endParaRPr>
                    </a:p>
                  </a:txBody>
                  <a:tcPr/>
                </a:tc>
                <a:tc>
                  <a:txBody>
                    <a:bodyPr/>
                    <a:lstStyle/>
                    <a:p>
                      <a:pPr algn="r"/>
                      <a:r>
                        <a:rPr lang="ar-JO" sz="2400" b="1" dirty="0">
                          <a:latin typeface="Arial"/>
                          <a:cs typeface="Arial"/>
                        </a:rPr>
                        <a:t>الأرض</a:t>
                      </a:r>
                      <a:endParaRPr lang="en-US" sz="2400" b="1" dirty="0">
                        <a:latin typeface="Arial"/>
                        <a:cs typeface="Arial"/>
                      </a:endParaRPr>
                    </a:p>
                  </a:txBody>
                  <a:tcPr/>
                </a:tc>
                <a:extLst>
                  <a:ext uri="{0D108BD9-81ED-4DB2-BD59-A6C34878D82A}">
                    <a16:rowId xmlns:a16="http://schemas.microsoft.com/office/drawing/2014/main" val="10005"/>
                  </a:ext>
                </a:extLst>
              </a:tr>
              <a:tr h="370840">
                <a:tc>
                  <a:txBody>
                    <a:bodyPr/>
                    <a:lstStyle/>
                    <a:p>
                      <a:pPr algn="r"/>
                      <a:r>
                        <a:rPr lang="ar-JO" sz="2400" b="1" dirty="0">
                          <a:latin typeface="Arial"/>
                          <a:cs typeface="Arial"/>
                        </a:rPr>
                        <a:t>الخصائص</a:t>
                      </a:r>
                      <a:endParaRPr lang="en-US" sz="2400" b="1" dirty="0">
                        <a:latin typeface="Arial"/>
                        <a:cs typeface="Arial"/>
                      </a:endParaRPr>
                    </a:p>
                  </a:txBody>
                  <a:tcPr/>
                </a:tc>
                <a:tc>
                  <a:txBody>
                    <a:bodyPr/>
                    <a:lstStyle/>
                    <a:p>
                      <a:pPr algn="r"/>
                      <a:r>
                        <a:rPr lang="ar-JO" sz="2400" b="1" dirty="0">
                          <a:latin typeface="Arial"/>
                          <a:cs typeface="Arial"/>
                        </a:rPr>
                        <a:t>الموكب، العرس</a:t>
                      </a:r>
                      <a:endParaRPr lang="en-US" sz="2400" b="1" dirty="0">
                        <a:latin typeface="Arial"/>
                        <a:cs typeface="Arial"/>
                      </a:endParaRPr>
                    </a:p>
                  </a:txBody>
                  <a:tcPr/>
                </a:tc>
                <a:tc>
                  <a:txBody>
                    <a:bodyPr/>
                    <a:lstStyle/>
                    <a:p>
                      <a:pPr algn="r"/>
                      <a:r>
                        <a:rPr lang="ar-JO" sz="2400" b="1" dirty="0">
                          <a:latin typeface="Arial"/>
                          <a:cs typeface="Arial"/>
                        </a:rPr>
                        <a:t>الأصدقاء المدعوين لوليمة العرس</a:t>
                      </a:r>
                      <a:endParaRPr lang="en-US" sz="2400" b="1" dirty="0">
                        <a:latin typeface="Arial"/>
                        <a:cs typeface="Arial"/>
                      </a:endParaRPr>
                    </a:p>
                  </a:txBody>
                  <a:tcPr/>
                </a:tc>
                <a:extLst>
                  <a:ext uri="{0D108BD9-81ED-4DB2-BD59-A6C34878D82A}">
                    <a16:rowId xmlns:a16="http://schemas.microsoft.com/office/drawing/2014/main" val="10006"/>
                  </a:ext>
                </a:extLst>
              </a:tr>
              <a:tr h="370840">
                <a:tc>
                  <a:txBody>
                    <a:bodyPr/>
                    <a:lstStyle/>
                    <a:p>
                      <a:pPr algn="r"/>
                      <a:r>
                        <a:rPr lang="ar-JO" sz="2400" b="1" dirty="0">
                          <a:latin typeface="Arial"/>
                          <a:cs typeface="Arial"/>
                        </a:rPr>
                        <a:t>التفسير</a:t>
                      </a:r>
                      <a:endParaRPr lang="en-US" sz="2400" b="1" dirty="0">
                        <a:latin typeface="Arial"/>
                        <a:cs typeface="Arial"/>
                      </a:endParaRPr>
                    </a:p>
                  </a:txBody>
                  <a:tcPr/>
                </a:tc>
                <a:tc>
                  <a:txBody>
                    <a:bodyPr/>
                    <a:lstStyle/>
                    <a:p>
                      <a:pPr algn="r"/>
                      <a:r>
                        <a:rPr lang="ar-JO" sz="2400" b="1" dirty="0">
                          <a:latin typeface="Arial"/>
                          <a:cs typeface="Arial"/>
                        </a:rPr>
                        <a:t>إحضار العروس/الكنيسة إلى منزل الأب</a:t>
                      </a:r>
                      <a:endParaRPr lang="en-US" sz="2400" b="1" dirty="0">
                        <a:latin typeface="Arial"/>
                        <a:cs typeface="Arial"/>
                      </a:endParaRPr>
                    </a:p>
                  </a:txBody>
                  <a:tcPr/>
                </a:tc>
                <a:tc>
                  <a:txBody>
                    <a:bodyPr/>
                    <a:lstStyle/>
                    <a:p>
                      <a:pPr algn="r"/>
                      <a:r>
                        <a:rPr lang="ar-JO" sz="2400" b="1" dirty="0">
                          <a:latin typeface="Arial"/>
                          <a:cs typeface="Arial"/>
                        </a:rPr>
                        <a:t>تقديم العروس/الكنيسة للأصدقاء/إسرائيل</a:t>
                      </a:r>
                      <a:endParaRPr lang="en-US" sz="2400" b="1" dirty="0">
                        <a:latin typeface="Arial"/>
                        <a:cs typeface="Arial"/>
                      </a:endParaRPr>
                    </a:p>
                  </a:txBody>
                  <a:tcPr/>
                </a:tc>
                <a:extLst>
                  <a:ext uri="{0D108BD9-81ED-4DB2-BD59-A6C34878D82A}">
                    <a16:rowId xmlns:a16="http://schemas.microsoft.com/office/drawing/2014/main" val="10007"/>
                  </a:ext>
                </a:extLst>
              </a:tr>
              <a:tr h="370840">
                <a:tc>
                  <a:txBody>
                    <a:bodyPr/>
                    <a:lstStyle/>
                    <a:p>
                      <a:pPr algn="r"/>
                      <a:r>
                        <a:rPr lang="ar-JO" sz="2400" b="1" dirty="0">
                          <a:latin typeface="Arial"/>
                          <a:cs typeface="Arial"/>
                        </a:rPr>
                        <a:t>السِفر</a:t>
                      </a:r>
                      <a:endParaRPr lang="en-US" sz="2400" b="1" dirty="0">
                        <a:latin typeface="Arial"/>
                        <a:cs typeface="Arial"/>
                      </a:endParaRPr>
                    </a:p>
                  </a:txBody>
                  <a:tcPr/>
                </a:tc>
                <a:tc>
                  <a:txBody>
                    <a:bodyPr/>
                    <a:lstStyle/>
                    <a:p>
                      <a:pPr algn="r"/>
                      <a:r>
                        <a:rPr lang="ar-JO" sz="2400" b="1" dirty="0">
                          <a:latin typeface="Arial"/>
                          <a:cs typeface="Arial"/>
                        </a:rPr>
                        <a:t>رو 7: 1-4؛ 1كو 6: 17؛ 2كو 11: 2؛ أف 5: 27</a:t>
                      </a:r>
                      <a:endParaRPr lang="en-US" sz="2400" b="1" dirty="0">
                        <a:latin typeface="Arial"/>
                        <a:cs typeface="Arial"/>
                      </a:endParaRPr>
                    </a:p>
                  </a:txBody>
                  <a:tcPr/>
                </a:tc>
                <a:tc>
                  <a:txBody>
                    <a:bodyPr/>
                    <a:lstStyle/>
                    <a:p>
                      <a:pPr algn="r"/>
                      <a:r>
                        <a:rPr lang="ar-JO" sz="2400" b="1" dirty="0">
                          <a:latin typeface="Arial"/>
                          <a:cs typeface="Arial"/>
                        </a:rPr>
                        <a:t>إش 25: 6- 8؛ مت 8: 11؛ 26: 29؛ لو 12: 35- 37</a:t>
                      </a:r>
                      <a:endParaRPr lang="en-US" sz="2400" b="1" dirty="0">
                        <a:latin typeface="Arial"/>
                        <a:cs typeface="Arial"/>
                      </a:endParaRPr>
                    </a:p>
                  </a:txBody>
                  <a:tcPr/>
                </a:tc>
                <a:extLst>
                  <a:ext uri="{0D108BD9-81ED-4DB2-BD59-A6C34878D82A}">
                    <a16:rowId xmlns:a16="http://schemas.microsoft.com/office/drawing/2014/main" val="10008"/>
                  </a:ext>
                </a:extLst>
              </a:tr>
            </a:tbl>
          </a:graphicData>
        </a:graphic>
      </p:graphicFrame>
      <p:sp>
        <p:nvSpPr>
          <p:cNvPr id="4" name="Text Box 37"/>
          <p:cNvSpPr txBox="1">
            <a:spLocks noChangeArrowheads="1"/>
          </p:cNvSpPr>
          <p:nvPr/>
        </p:nvSpPr>
        <p:spPr bwMode="auto">
          <a:xfrm>
            <a:off x="8454096" y="64606"/>
            <a:ext cx="695270" cy="463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416</a:t>
            </a:r>
          </a:p>
        </p:txBody>
      </p:sp>
    </p:spTree>
    <p:extLst>
      <p:ext uri="{BB962C8B-B14F-4D97-AF65-F5344CB8AC3E}">
        <p14:creationId xmlns:p14="http://schemas.microsoft.com/office/powerpoint/2010/main" val="1668115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82" name="Picture 1" descr="Rev 19 Jesus-King.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98050" name="Rectangle 1026"/>
          <p:cNvSpPr>
            <a:spLocks noGrp="1" noChangeArrowheads="1"/>
          </p:cNvSpPr>
          <p:nvPr>
            <p:ph type="ctrTitle"/>
          </p:nvPr>
        </p:nvSpPr>
        <p:spPr>
          <a:xfrm>
            <a:off x="36513" y="5157788"/>
            <a:ext cx="9107487" cy="1700212"/>
          </a:xfrm>
          <a:effectLst>
            <a:outerShdw blurRad="63500" dist="35921" dir="2700000" algn="ctr" rotWithShape="0">
              <a:schemeClr val="tx2">
                <a:alpha val="74998"/>
              </a:schemeClr>
            </a:outerShdw>
          </a:effectLst>
        </p:spPr>
        <p:txBody>
          <a:bodyPr/>
          <a:lstStyle/>
          <a:p>
            <a:pPr rtl="1"/>
            <a:r>
              <a:rPr lang="ar-SA" b="1" dirty="0">
                <a:effectLst>
                  <a:glow rad="228600">
                    <a:schemeClr val="accent4">
                      <a:satMod val="175000"/>
                      <a:alpha val="85000"/>
                    </a:schemeClr>
                  </a:glow>
                </a:effectLst>
              </a:rPr>
              <a:t>رؤيا ١٩ : ١١</a:t>
            </a:r>
            <a:br>
              <a:rPr lang="ar-SA" b="1" dirty="0">
                <a:effectLst>
                  <a:glow rad="228600">
                    <a:schemeClr val="accent4">
                      <a:satMod val="175000"/>
                      <a:alpha val="85000"/>
                    </a:schemeClr>
                  </a:glow>
                </a:effectLst>
              </a:rPr>
            </a:br>
            <a:r>
              <a:rPr lang="ar-SA" dirty="0">
                <a:effectLst>
                  <a:glow rad="228600">
                    <a:schemeClr val="accent4">
                      <a:satMod val="175000"/>
                      <a:alpha val="85000"/>
                    </a:schemeClr>
                  </a:glow>
                </a:effectLst>
              </a:rPr>
              <a:t>فَرَسٌ أَبْيَضُ وَالْجَالِسُ عَلَيْهِ يُدْعَى أَمِيناً وَصَادِقاً</a:t>
            </a:r>
          </a:p>
        </p:txBody>
      </p:sp>
      <p:sp>
        <p:nvSpPr>
          <p:cNvPr id="4" name="Text Box 37"/>
          <p:cNvSpPr txBox="1">
            <a:spLocks noChangeArrowheads="1"/>
          </p:cNvSpPr>
          <p:nvPr/>
        </p:nvSpPr>
        <p:spPr bwMode="auto">
          <a:xfrm>
            <a:off x="8393622" y="64606"/>
            <a:ext cx="695270" cy="463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417</a:t>
            </a:r>
          </a:p>
        </p:txBody>
      </p:sp>
    </p:spTree>
    <p:extLst>
      <p:ext uri="{BB962C8B-B14F-4D97-AF65-F5344CB8AC3E}">
        <p14:creationId xmlns:p14="http://schemas.microsoft.com/office/powerpoint/2010/main" val="517566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0" y="0"/>
            <a:ext cx="9144000" cy="6858000"/>
          </a:xfrm>
          <a:prstGeom prst="rect">
            <a:avLst/>
          </a:prstGeom>
          <a:gradFill flip="none" rotWithShape="1">
            <a:gsLst>
              <a:gs pos="0">
                <a:srgbClr val="010201"/>
              </a:gs>
              <a:gs pos="100000">
                <a:schemeClr val="accent2">
                  <a:lumMod val="50000"/>
                </a:schemeClr>
              </a:gs>
            </a:gsLst>
            <a:path path="shape">
              <a:fillToRect l="50000" t="50000" r="50000" b="50000"/>
            </a:path>
            <a:tileRect/>
          </a:gradFill>
          <a:ln w="9525" cap="flat" cmpd="sng" algn="ctr">
            <a:solidFill>
              <a:schemeClr val="tx1"/>
            </a:solidFill>
            <a:prstDash val="solid"/>
            <a:round/>
            <a:headEnd type="none" w="med" len="med"/>
            <a:tailEnd type="stealth" w="lg" len="lg"/>
          </a:ln>
          <a:effec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ＭＳ Ｐゴシック" charset="0"/>
              <a:cs typeface="ＭＳ Ｐゴシック" charset="0"/>
            </a:endParaRPr>
          </a:p>
        </p:txBody>
      </p:sp>
      <p:sp>
        <p:nvSpPr>
          <p:cNvPr id="2" name="Title 1"/>
          <p:cNvSpPr>
            <a:spLocks noGrp="1"/>
          </p:cNvSpPr>
          <p:nvPr>
            <p:ph type="title"/>
          </p:nvPr>
        </p:nvSpPr>
        <p:spPr>
          <a:xfrm>
            <a:off x="277696" y="188913"/>
            <a:ext cx="8099425" cy="936625"/>
          </a:xfrm>
          <a:solidFill>
            <a:schemeClr val="accent1">
              <a:lumMod val="50000"/>
            </a:schemeClr>
          </a:solidFill>
          <a:ln>
            <a:solidFill>
              <a:schemeClr val="bg1"/>
            </a:solidFill>
          </a:ln>
        </p:spPr>
        <p:txBody>
          <a:bodyPr/>
          <a:lstStyle/>
          <a:p>
            <a:pPr>
              <a:defRPr/>
            </a:pPr>
            <a:r>
              <a:rPr lang="ar-JO"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السؤال الأهم في الحياة</a:t>
            </a:r>
            <a:endPar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itle 1"/>
          <p:cNvSpPr txBox="1">
            <a:spLocks/>
          </p:cNvSpPr>
          <p:nvPr/>
        </p:nvSpPr>
        <p:spPr bwMode="auto">
          <a:xfrm>
            <a:off x="1" y="1052513"/>
            <a:ext cx="7921944"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ماذا </a:t>
            </a:r>
            <a:r>
              <a:rPr kumimoji="0" lang="ar-JO" sz="40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ستفعل</a:t>
            </a:r>
            <a:r>
              <a:rPr kumimoji="0" lang="ar-JO" sz="40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مع يسوع؟</a:t>
            </a:r>
            <a:endParaRPr kumimoji="0" lang="en-US" sz="40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4" name="Title 1"/>
          <p:cNvSpPr txBox="1">
            <a:spLocks/>
          </p:cNvSpPr>
          <p:nvPr/>
        </p:nvSpPr>
        <p:spPr bwMode="auto">
          <a:xfrm>
            <a:off x="144463" y="2420938"/>
            <a:ext cx="5723681" cy="566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pitchFamily="-108" charset="-128"/>
                <a:cs typeface="Arial"/>
              </a:rPr>
              <a:t>هل يسوع هو </a:t>
            </a:r>
            <a:r>
              <a:rPr kumimoji="0" lang="ar-JO" sz="3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ＭＳ Ｐゴシック" pitchFamily="-108" charset="-128"/>
                <a:cs typeface="Arial"/>
              </a:rPr>
              <a:t>ال</a:t>
            </a:r>
            <a:r>
              <a:rPr kumimoji="0"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pitchFamily="-108" charset="-128"/>
                <a:cs typeface="Arial"/>
              </a:rPr>
              <a:t>له الذي صار إنسانًا؟</a:t>
            </a:r>
            <a:endPar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pitchFamily="-108" charset="-128"/>
              <a:cs typeface="Arial"/>
            </a:endParaRPr>
          </a:p>
        </p:txBody>
      </p:sp>
      <p:sp>
        <p:nvSpPr>
          <p:cNvPr id="5" name="Title 1"/>
          <p:cNvSpPr txBox="1">
            <a:spLocks/>
          </p:cNvSpPr>
          <p:nvPr/>
        </p:nvSpPr>
        <p:spPr bwMode="auto">
          <a:xfrm>
            <a:off x="144463" y="3179763"/>
            <a:ext cx="5723681" cy="566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pitchFamily="-108" charset="-128"/>
                <a:cs typeface="Arial"/>
              </a:rPr>
              <a:t>هل مات يسوع </a:t>
            </a:r>
            <a:r>
              <a:rPr kumimoji="0" lang="ar-JO" sz="3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ＭＳ Ｐゴシック" pitchFamily="-108" charset="-128"/>
                <a:cs typeface="Arial"/>
              </a:rPr>
              <a:t>من أجل خطاياك</a:t>
            </a:r>
            <a:r>
              <a:rPr kumimoji="0"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pitchFamily="-108" charset="-128"/>
                <a:cs typeface="Arial"/>
              </a:rPr>
              <a:t>؟</a:t>
            </a:r>
            <a:endPar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pitchFamily="-108" charset="-128"/>
              <a:cs typeface="Arial"/>
            </a:endParaRPr>
          </a:p>
        </p:txBody>
      </p:sp>
      <p:sp>
        <p:nvSpPr>
          <p:cNvPr id="6" name="Title 1"/>
          <p:cNvSpPr txBox="1">
            <a:spLocks/>
          </p:cNvSpPr>
          <p:nvPr/>
        </p:nvSpPr>
        <p:spPr bwMode="auto">
          <a:xfrm>
            <a:off x="144463" y="3938588"/>
            <a:ext cx="5723681" cy="566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pitchFamily="-108" charset="-128"/>
                <a:cs typeface="Arial"/>
              </a:rPr>
              <a:t>هل </a:t>
            </a:r>
            <a:r>
              <a:rPr kumimoji="0" lang="ar-JO" sz="3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ＭＳ Ｐゴシック" pitchFamily="-108" charset="-128"/>
                <a:cs typeface="Arial"/>
              </a:rPr>
              <a:t>قام</a:t>
            </a:r>
            <a:r>
              <a:rPr kumimoji="0"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pitchFamily="-108" charset="-128"/>
                <a:cs typeface="Arial"/>
              </a:rPr>
              <a:t> يسوع من الموت؟</a:t>
            </a:r>
            <a:endPar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pitchFamily="-108" charset="-128"/>
              <a:cs typeface="Arial"/>
            </a:endParaRPr>
          </a:p>
        </p:txBody>
      </p:sp>
      <p:sp>
        <p:nvSpPr>
          <p:cNvPr id="7" name="Title 1"/>
          <p:cNvSpPr txBox="1">
            <a:spLocks/>
          </p:cNvSpPr>
          <p:nvPr/>
        </p:nvSpPr>
        <p:spPr bwMode="auto">
          <a:xfrm>
            <a:off x="144463" y="5456238"/>
            <a:ext cx="5723681" cy="566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pitchFamily="-108" charset="-128"/>
                <a:cs typeface="Arial"/>
              </a:rPr>
              <a:t>هل منحك</a:t>
            </a:r>
            <a:r>
              <a:rPr kumimoji="0" lang="ar-JO" sz="3200" b="1" i="0" u="none" strike="noStrike" kern="1200" cap="none" spc="0" normalizeH="0" noProof="0" dirty="0">
                <a:ln>
                  <a:noFill/>
                </a:ln>
                <a:solidFill>
                  <a:srgbClr val="FFFFFF"/>
                </a:solidFill>
                <a:effectLst>
                  <a:outerShdw blurRad="38100" dist="38100" dir="2700000" algn="tl">
                    <a:srgbClr val="000000">
                      <a:alpha val="43137"/>
                    </a:srgbClr>
                  </a:outerShdw>
                </a:effectLst>
                <a:uLnTx/>
                <a:uFillTx/>
                <a:latin typeface="Arial"/>
                <a:ea typeface="ＭＳ Ｐゴシック" pitchFamily="-108" charset="-128"/>
                <a:cs typeface="Arial"/>
              </a:rPr>
              <a:t> يسوع </a:t>
            </a:r>
            <a:r>
              <a:rPr kumimoji="0" lang="ar-JO" sz="3200" b="1" i="0" u="none" strike="noStrike" kern="1200" cap="none" spc="0" normalizeH="0" noProof="0" dirty="0">
                <a:ln>
                  <a:noFill/>
                </a:ln>
                <a:solidFill>
                  <a:srgbClr val="FFFF00"/>
                </a:solidFill>
                <a:effectLst>
                  <a:outerShdw blurRad="38100" dist="38100" dir="2700000" algn="tl">
                    <a:srgbClr val="000000">
                      <a:alpha val="43137"/>
                    </a:srgbClr>
                  </a:outerShdw>
                </a:effectLst>
                <a:uLnTx/>
                <a:uFillTx/>
                <a:latin typeface="Arial"/>
                <a:ea typeface="ＭＳ Ｐゴシック" pitchFamily="-108" charset="-128"/>
                <a:cs typeface="Arial"/>
              </a:rPr>
              <a:t>الحياة الأبدية</a:t>
            </a:r>
            <a:r>
              <a:rPr kumimoji="0" lang="ar-JO" sz="3200" b="1" i="0" u="none" strike="noStrike" kern="1200" cap="none" spc="0" normalizeH="0" noProof="0" dirty="0">
                <a:ln>
                  <a:noFill/>
                </a:ln>
                <a:solidFill>
                  <a:srgbClr val="FFFFFF"/>
                </a:solidFill>
                <a:effectLst>
                  <a:outerShdw blurRad="38100" dist="38100" dir="2700000" algn="tl">
                    <a:srgbClr val="000000">
                      <a:alpha val="43137"/>
                    </a:srgbClr>
                  </a:outerShdw>
                </a:effectLst>
                <a:uLnTx/>
                <a:uFillTx/>
                <a:latin typeface="Arial"/>
                <a:ea typeface="ＭＳ Ｐゴシック" pitchFamily="-108" charset="-128"/>
                <a:cs typeface="Arial"/>
              </a:rPr>
              <a:t>؟</a:t>
            </a:r>
            <a:endPar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pitchFamily="-108" charset="-128"/>
              <a:cs typeface="Arial"/>
            </a:endParaRPr>
          </a:p>
        </p:txBody>
      </p:sp>
      <p:sp>
        <p:nvSpPr>
          <p:cNvPr id="8" name="Title 1"/>
          <p:cNvSpPr txBox="1">
            <a:spLocks/>
          </p:cNvSpPr>
          <p:nvPr/>
        </p:nvSpPr>
        <p:spPr bwMode="auto">
          <a:xfrm>
            <a:off x="144463" y="4697413"/>
            <a:ext cx="5723681" cy="566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pitchFamily="-108" charset="-128"/>
                <a:cs typeface="Arial"/>
              </a:rPr>
              <a:t>هل </a:t>
            </a:r>
            <a:r>
              <a:rPr kumimoji="0" lang="ar-JO" sz="3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ＭＳ Ｐゴシック" pitchFamily="-108" charset="-128"/>
                <a:cs typeface="Arial"/>
              </a:rPr>
              <a:t>تثق</a:t>
            </a:r>
            <a:r>
              <a:rPr kumimoji="0"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pitchFamily="-108" charset="-128"/>
                <a:cs typeface="Arial"/>
              </a:rPr>
              <a:t> بيسوع؟</a:t>
            </a:r>
            <a:endPar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pitchFamily="-108" charset="-128"/>
              <a:cs typeface="Arial"/>
            </a:endParaRPr>
          </a:p>
        </p:txBody>
      </p:sp>
      <p:sp>
        <p:nvSpPr>
          <p:cNvPr id="9" name="Title 1"/>
          <p:cNvSpPr txBox="1">
            <a:spLocks/>
          </p:cNvSpPr>
          <p:nvPr/>
        </p:nvSpPr>
        <p:spPr bwMode="auto">
          <a:xfrm>
            <a:off x="6443663" y="1916113"/>
            <a:ext cx="1008062"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sng"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pitchFamily="-108" charset="-128"/>
                <a:cs typeface="Arial"/>
              </a:rPr>
              <a:t>نعم</a:t>
            </a:r>
            <a:endParaRPr kumimoji="0" lang="en-US" sz="3200" b="1" i="0" u="sng"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pitchFamily="-108" charset="-128"/>
              <a:cs typeface="Arial"/>
            </a:endParaRPr>
          </a:p>
        </p:txBody>
      </p:sp>
      <p:sp>
        <p:nvSpPr>
          <p:cNvPr id="10" name="Title 1"/>
          <p:cNvSpPr txBox="1">
            <a:spLocks/>
          </p:cNvSpPr>
          <p:nvPr/>
        </p:nvSpPr>
        <p:spPr bwMode="auto">
          <a:xfrm>
            <a:off x="7451725" y="1916113"/>
            <a:ext cx="1008063"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sng"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pitchFamily="-108" charset="-128"/>
                <a:cs typeface="Arial"/>
              </a:rPr>
              <a:t>كلا</a:t>
            </a:r>
            <a:endParaRPr kumimoji="0" lang="en-US" sz="3200" b="1" i="0" u="sng"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pitchFamily="-108" charset="-128"/>
              <a:cs typeface="Arial"/>
            </a:endParaRPr>
          </a:p>
        </p:txBody>
      </p:sp>
      <p:sp>
        <p:nvSpPr>
          <p:cNvPr id="11" name="Title 1"/>
          <p:cNvSpPr txBox="1">
            <a:spLocks/>
          </p:cNvSpPr>
          <p:nvPr/>
        </p:nvSpPr>
        <p:spPr bwMode="auto">
          <a:xfrm>
            <a:off x="8459788" y="1916113"/>
            <a:ext cx="612775"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sng"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pitchFamily="-108" charset="-128"/>
                <a:cs typeface="Arial"/>
              </a:rPr>
              <a:t>?</a:t>
            </a:r>
          </a:p>
        </p:txBody>
      </p:sp>
      <p:sp>
        <p:nvSpPr>
          <p:cNvPr id="13" name="Title 1"/>
          <p:cNvSpPr txBox="1">
            <a:spLocks/>
          </p:cNvSpPr>
          <p:nvPr/>
        </p:nvSpPr>
        <p:spPr bwMode="auto">
          <a:xfrm>
            <a:off x="107950" y="6215063"/>
            <a:ext cx="5760194" cy="566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pitchFamily="-108" charset="-128"/>
                <a:cs typeface="Arial"/>
              </a:rPr>
              <a:t>هل </a:t>
            </a:r>
            <a:r>
              <a:rPr kumimoji="0" lang="ar-JO" sz="3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ＭＳ Ｐゴシック" pitchFamily="-108" charset="-128"/>
                <a:cs typeface="Arial"/>
              </a:rPr>
              <a:t>سيعود</a:t>
            </a:r>
            <a:r>
              <a:rPr kumimoji="0"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pitchFamily="-108" charset="-128"/>
                <a:cs typeface="Arial"/>
              </a:rPr>
              <a:t> يسوع إلى الأرض من أجلك؟</a:t>
            </a:r>
            <a:endPar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pitchFamily="-108" charset="-128"/>
              <a:cs typeface="Arial"/>
            </a:endParaRPr>
          </a:p>
        </p:txBody>
      </p:sp>
      <p:sp>
        <p:nvSpPr>
          <p:cNvPr id="14" name="Text Box 37"/>
          <p:cNvSpPr txBox="1">
            <a:spLocks noChangeArrowheads="1"/>
          </p:cNvSpPr>
          <p:nvPr/>
        </p:nvSpPr>
        <p:spPr bwMode="auto">
          <a:xfrm>
            <a:off x="8413780" y="64606"/>
            <a:ext cx="695270" cy="463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417</a:t>
            </a:r>
          </a:p>
        </p:txBody>
      </p:sp>
    </p:spTree>
    <p:extLst>
      <p:ext uri="{BB962C8B-B14F-4D97-AF65-F5344CB8AC3E}">
        <p14:creationId xmlns:p14="http://schemas.microsoft.com/office/powerpoint/2010/main" val="5672975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9777" name="Picture 2" descr="Kings of kings on hors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2202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47202" name="Rectangle 3"/>
          <p:cNvSpPr>
            <a:spLocks noGrp="1" noChangeArrowheads="1"/>
          </p:cNvSpPr>
          <p:nvPr>
            <p:ph type="title" idx="4294967295"/>
          </p:nvPr>
        </p:nvSpPr>
        <p:spPr>
          <a:xfrm>
            <a:off x="432733" y="0"/>
            <a:ext cx="4762681" cy="2493818"/>
          </a:xfrm>
          <a:noFill/>
          <a:ln>
            <a:noFill/>
          </a:ln>
          <a:effectLst>
            <a:outerShdw blurRad="63500" dist="35921" dir="2700000" algn="ctr" rotWithShape="0">
              <a:schemeClr val="tx2">
                <a:alpha val="74998"/>
              </a:schemeClr>
            </a:outerShdw>
          </a:effectLst>
        </p:spPr>
        <p:txBody>
          <a:bodyPr vert="horz" wrap="square" lIns="91440" tIns="45720" rIns="91440" bIns="45720" numCol="1" anchor="ctr" anchorCtr="0" compatLnSpc="1">
            <a:prstTxWarp prst="textNoShape">
              <a:avLst/>
            </a:prstTxWarp>
          </a:bodyPr>
          <a:lstStyle/>
          <a:p>
            <a:pPr defTabSz="457200" rtl="1"/>
            <a:r>
              <a:rPr lang="ar-SA" sz="4000" b="1" kern="1200" dirty="0">
                <a:solidFill>
                  <a:srgbClr val="FFFFFF"/>
                </a:solidFill>
                <a:effectLst>
                  <a:glow rad="228600">
                    <a:srgbClr val="000000">
                      <a:satMod val="175000"/>
                      <a:alpha val="85000"/>
                    </a:srgbClr>
                  </a:glow>
                </a:effectLst>
              </a:rPr>
              <a:t>وَمِنْ فَمِهِ يَخْرُجُ سَيْفٌ مَاضٍ لِكَيْ يَضْرِبَ بِهِ الأُمَمَ. </a:t>
            </a:r>
          </a:p>
        </p:txBody>
      </p:sp>
      <p:sp>
        <p:nvSpPr>
          <p:cNvPr id="5" name="Rectangle 3"/>
          <p:cNvSpPr txBox="1">
            <a:spLocks noChangeArrowheads="1"/>
          </p:cNvSpPr>
          <p:nvPr/>
        </p:nvSpPr>
        <p:spPr bwMode="auto">
          <a:xfrm>
            <a:off x="13262" y="4824536"/>
            <a:ext cx="5601622" cy="1772816"/>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3200" b="1">
                <a:solidFill>
                  <a:schemeClr val="bg1"/>
                </a:solidFill>
                <a:effectLst>
                  <a:glow rad="228600">
                    <a:schemeClr val="accent4">
                      <a:satMod val="175000"/>
                      <a:alpha val="85000"/>
                    </a:schemeClr>
                  </a:glow>
                </a:effectLst>
                <a:latin typeface="Arial"/>
                <a:ea typeface="ＭＳ Ｐゴシック" pitchFamily="-108" charset="-128"/>
                <a:cs typeface="Arial"/>
              </a:defRPr>
            </a:lvl1pPr>
            <a:lvl2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eaLnBrk="0" fontAlgn="base" hangingPunct="0">
              <a:spcBef>
                <a:spcPct val="0"/>
              </a:spcBef>
              <a:spcAft>
                <a:spcPct val="0"/>
              </a:spcAft>
              <a:defRPr sz="4400">
                <a:solidFill>
                  <a:schemeClr val="tx2"/>
                </a:solidFill>
                <a:latin typeface="Times New Roman" pitchFamily="-112" charset="0"/>
              </a:defRPr>
            </a:lvl6pPr>
            <a:lvl7pPr marL="914400" algn="ctr" eaLnBrk="0" fontAlgn="base" hangingPunct="0">
              <a:spcBef>
                <a:spcPct val="0"/>
              </a:spcBef>
              <a:spcAft>
                <a:spcPct val="0"/>
              </a:spcAft>
              <a:defRPr sz="4400">
                <a:solidFill>
                  <a:schemeClr val="tx2"/>
                </a:solidFill>
                <a:latin typeface="Times New Roman" pitchFamily="-112" charset="0"/>
              </a:defRPr>
            </a:lvl7pPr>
            <a:lvl8pPr marL="1371600" algn="ctr" eaLnBrk="0" fontAlgn="base" hangingPunct="0">
              <a:spcBef>
                <a:spcPct val="0"/>
              </a:spcBef>
              <a:spcAft>
                <a:spcPct val="0"/>
              </a:spcAft>
              <a:defRPr sz="4400">
                <a:solidFill>
                  <a:schemeClr val="tx2"/>
                </a:solidFill>
                <a:latin typeface="Times New Roman" pitchFamily="-112" charset="0"/>
              </a:defRPr>
            </a:lvl8pPr>
            <a:lvl9pPr marL="1828800" algn="ctr"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457200" rtl="1" eaLnBrk="0" fontAlgn="base" latinLnBrk="0" hangingPunct="0">
              <a:lnSpc>
                <a:spcPct val="100000"/>
              </a:lnSpc>
              <a:spcBef>
                <a:spcPct val="0"/>
              </a:spcBef>
              <a:spcAft>
                <a:spcPct val="0"/>
              </a:spcAft>
              <a:buClrTx/>
              <a:buSzTx/>
              <a:buFontTx/>
              <a:buNone/>
              <a:tabLst/>
              <a:defRPr/>
            </a:pPr>
            <a:r>
              <a:rPr kumimoji="0" lang="ar-SA" sz="4000" b="1" i="0" u="none" strike="noStrike" kern="1200" cap="none" spc="0" normalizeH="0" baseline="0" noProof="0" dirty="0">
                <a:ln>
                  <a:noFill/>
                </a:ln>
                <a:solidFill>
                  <a:srgbClr val="FFFFFF"/>
                </a:solidFill>
                <a:effectLst>
                  <a:glow rad="228600">
                    <a:srgbClr val="000000">
                      <a:satMod val="175000"/>
                      <a:alpha val="85000"/>
                    </a:srgbClr>
                  </a:glow>
                </a:effectLst>
                <a:uLnTx/>
                <a:uFillTx/>
                <a:latin typeface="Arial"/>
                <a:ea typeface="ＭＳ Ｐゴシック" pitchFamily="-108" charset="-128"/>
                <a:cs typeface="Arial"/>
              </a:rPr>
              <a:t>وَهُوَ سَيَرْعَاهُمْ بِعَصاً مِنْ حَدِيدٍ، وَهُوَ يَدُوسُ مَعْصَرَةَ خَمْرِ سَخَطِ وَغَضَبِ اللهِ الْقَادِرِ عَلَى كُلِّ شَيْءٍ.</a:t>
            </a:r>
            <a:endParaRPr kumimoji="0" lang="en-US" sz="4000" b="1" i="0" u="none" strike="noStrike" kern="1200" cap="none" spc="0" normalizeH="0" baseline="0" noProof="0" dirty="0">
              <a:ln>
                <a:noFill/>
              </a:ln>
              <a:solidFill>
                <a:srgbClr val="FFFFFF"/>
              </a:solidFill>
              <a:effectLst>
                <a:glow rad="228600">
                  <a:srgbClr val="000000">
                    <a:satMod val="175000"/>
                    <a:alpha val="85000"/>
                  </a:srgbClr>
                </a:glow>
              </a:effectLst>
              <a:uLnTx/>
              <a:uFillTx/>
              <a:latin typeface="Arial"/>
              <a:ea typeface="ＭＳ Ｐゴシック" pitchFamily="-108" charset="-128"/>
              <a:cs typeface="Arial"/>
            </a:endParaRPr>
          </a:p>
        </p:txBody>
      </p:sp>
      <p:sp>
        <p:nvSpPr>
          <p:cNvPr id="6" name="Text Box 37"/>
          <p:cNvSpPr txBox="1">
            <a:spLocks noChangeArrowheads="1"/>
          </p:cNvSpPr>
          <p:nvPr/>
        </p:nvSpPr>
        <p:spPr bwMode="auto">
          <a:xfrm>
            <a:off x="8413780" y="64606"/>
            <a:ext cx="695270" cy="463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417</a:t>
            </a:r>
          </a:p>
        </p:txBody>
      </p:sp>
      <p:sp>
        <p:nvSpPr>
          <p:cNvPr id="7" name="Rectangle 3">
            <a:extLst>
              <a:ext uri="{FF2B5EF4-FFF2-40B4-BE49-F238E27FC236}">
                <a16:creationId xmlns:a16="http://schemas.microsoft.com/office/drawing/2014/main" id="{CC1DD558-EE5D-BD47-BE68-EC856FF26796}"/>
              </a:ext>
            </a:extLst>
          </p:cNvPr>
          <p:cNvSpPr txBox="1">
            <a:spLocks noChangeArrowheads="1"/>
          </p:cNvSpPr>
          <p:nvPr/>
        </p:nvSpPr>
        <p:spPr bwMode="auto">
          <a:xfrm>
            <a:off x="5631378" y="2394456"/>
            <a:ext cx="3738579" cy="843147"/>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457200" rtl="1" eaLnBrk="0" fontAlgn="base" latinLnBrk="0" hangingPunct="0">
              <a:lnSpc>
                <a:spcPct val="100000"/>
              </a:lnSpc>
              <a:spcBef>
                <a:spcPct val="0"/>
              </a:spcBef>
              <a:spcAft>
                <a:spcPct val="0"/>
              </a:spcAft>
              <a:buClrTx/>
              <a:buSzTx/>
              <a:buFontTx/>
              <a:buNone/>
              <a:tabLst/>
              <a:defRPr/>
            </a:pPr>
            <a:r>
              <a:rPr kumimoji="0" lang="ar-SA" sz="4000" b="1" i="0" u="none" strike="noStrike" kern="1200" cap="none" spc="0" normalizeH="0" baseline="0" noProof="0" dirty="0">
                <a:ln>
                  <a:noFill/>
                </a:ln>
                <a:solidFill>
                  <a:srgbClr val="FFFFFF"/>
                </a:solidFill>
                <a:effectLst>
                  <a:glow rad="228600">
                    <a:srgbClr val="000000">
                      <a:satMod val="175000"/>
                      <a:alpha val="85000"/>
                    </a:srgbClr>
                  </a:glow>
                </a:effectLst>
                <a:uLnTx/>
                <a:uFillTx/>
                <a:latin typeface="Arial"/>
                <a:ea typeface="ＭＳ Ｐゴシック" pitchFamily="-108" charset="-128"/>
                <a:cs typeface="Arial"/>
              </a:rPr>
              <a:t>رؤيا ١٩ : ١٥ </a:t>
            </a:r>
          </a:p>
        </p:txBody>
      </p:sp>
    </p:spTree>
    <p:extLst>
      <p:ext uri="{BB962C8B-B14F-4D97-AF65-F5344CB8AC3E}">
        <p14:creationId xmlns:p14="http://schemas.microsoft.com/office/powerpoint/2010/main" val="923224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01826" name="Rectangle 3"/>
          <p:cNvSpPr>
            <a:spLocks noChangeArrowheads="1"/>
          </p:cNvSpPr>
          <p:nvPr/>
        </p:nvSpPr>
        <p:spPr bwMode="auto">
          <a:xfrm>
            <a:off x="0" y="0"/>
            <a:ext cx="9144000" cy="6858000"/>
          </a:xfrm>
          <a:prstGeom prst="rect">
            <a:avLst/>
          </a:prstGeom>
          <a:solidFill>
            <a:schemeClr val="tx1"/>
          </a:solidFill>
          <a:ln w="9525">
            <a:solidFill>
              <a:schemeClr val="tx1"/>
            </a:solidFill>
            <a:round/>
            <a:headEnd/>
            <a:tailEnd type="stealth" w="lg" len="lg"/>
          </a:ln>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pic>
        <p:nvPicPr>
          <p:cNvPr id="1101827" name="Picture 2" descr="Rev 19 antichrist thrown in Lake.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0"/>
            <a:ext cx="516413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96002" name="Rectangle 2"/>
          <p:cNvSpPr>
            <a:spLocks noGrp="1" noChangeArrowheads="1"/>
          </p:cNvSpPr>
          <p:nvPr>
            <p:ph type="ctrTitle"/>
          </p:nvPr>
        </p:nvSpPr>
        <p:spPr>
          <a:xfrm>
            <a:off x="5219700" y="3716338"/>
            <a:ext cx="3822700" cy="3117850"/>
          </a:xfrm>
          <a:effectLst>
            <a:outerShdw blurRad="63500" dist="35921" dir="2700000" algn="ctr" rotWithShape="0">
              <a:schemeClr val="tx2">
                <a:alpha val="74998"/>
              </a:schemeClr>
            </a:outerShdw>
          </a:effectLst>
        </p:spPr>
        <p:txBody>
          <a:bodyPr/>
          <a:lstStyle/>
          <a:p>
            <a:pPr>
              <a:defRPr/>
            </a:pPr>
            <a:r>
              <a:rPr lang="ar-JO" sz="3600" b="1" dirty="0">
                <a:latin typeface="Arial" panose="020B0604020202020204" pitchFamily="34" charset="0"/>
                <a:ea typeface="ＭＳ Ｐゴシック" charset="0"/>
                <a:cs typeface="Arial" panose="020B0604020202020204" pitchFamily="34" charset="0"/>
              </a:rPr>
              <a:t>إلقاء الوحش والنبي الكذاب في بحيرة النار المتقدة بالكبريت</a:t>
            </a:r>
            <a:br>
              <a:rPr lang="en-US" sz="3600" b="1" dirty="0">
                <a:latin typeface="Arial" charset="0"/>
                <a:ea typeface="ＭＳ Ｐゴシック" charset="0"/>
                <a:cs typeface="ＭＳ Ｐゴシック" charset="0"/>
              </a:rPr>
            </a:br>
            <a:r>
              <a:rPr lang="ar-JO" sz="3600" b="1" dirty="0">
                <a:latin typeface="Arial" charset="0"/>
                <a:ea typeface="ＭＳ Ｐゴシック" charset="0"/>
                <a:cs typeface="ＭＳ Ｐゴシック" charset="0"/>
              </a:rPr>
              <a:t>(19: 20)</a:t>
            </a:r>
            <a:endParaRPr lang="en-US" sz="4000" dirty="0">
              <a:latin typeface="Times New Roman" charset="0"/>
              <a:ea typeface="ＭＳ Ｐゴシック" charset="0"/>
              <a:cs typeface="ＭＳ Ｐゴシック" charset="0"/>
            </a:endParaRPr>
          </a:p>
        </p:txBody>
      </p:sp>
      <p:pic>
        <p:nvPicPr>
          <p:cNvPr id="1101829" name="Picture 1" descr="Rev 19.19 Beast 7 heads1.jp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4306888" y="-26988"/>
            <a:ext cx="4873625" cy="3657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37"/>
          <p:cNvSpPr txBox="1">
            <a:spLocks noChangeArrowheads="1"/>
          </p:cNvSpPr>
          <p:nvPr/>
        </p:nvSpPr>
        <p:spPr bwMode="auto">
          <a:xfrm>
            <a:off x="8413780" y="64606"/>
            <a:ext cx="695270" cy="463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417</a:t>
            </a:r>
          </a:p>
        </p:txBody>
      </p:sp>
    </p:spTree>
    <p:extLst>
      <p:ext uri="{BB962C8B-B14F-4D97-AF65-F5344CB8AC3E}">
        <p14:creationId xmlns:p14="http://schemas.microsoft.com/office/powerpoint/2010/main" val="3911731385"/>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descr="East Gat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9394" name="Rectangle 3"/>
          <p:cNvSpPr>
            <a:spLocks noGrp="1" noChangeArrowheads="1"/>
          </p:cNvSpPr>
          <p:nvPr>
            <p:ph type="title" idx="4294967295"/>
          </p:nvPr>
        </p:nvSpPr>
        <p:spPr>
          <a:xfrm>
            <a:off x="611188" y="12700"/>
            <a:ext cx="7772400" cy="1143000"/>
          </a:xfrm>
        </p:spPr>
        <p:txBody>
          <a:bodyPr/>
          <a:lstStyle/>
          <a:p>
            <a:r>
              <a:rPr lang="ar-JO" sz="4000" b="1" dirty="0">
                <a:solidFill>
                  <a:srgbClr val="FFFFFF"/>
                </a:solidFill>
                <a:effectLst>
                  <a:glow rad="228600">
                    <a:schemeClr val="tx1"/>
                  </a:glow>
                  <a:outerShdw blurRad="38100" dist="38100" dir="2700000" algn="tl">
                    <a:srgbClr val="000000">
                      <a:alpha val="43137"/>
                    </a:srgbClr>
                  </a:outerShdw>
                </a:effectLst>
                <a:latin typeface="Arial" charset="0"/>
                <a:ea typeface="ＭＳ Ｐゴシック" charset="0"/>
                <a:cs typeface="Arial" charset="0"/>
              </a:rPr>
              <a:t>البوابة الشرقية</a:t>
            </a:r>
            <a:endParaRPr lang="en-US" sz="4000" b="1" dirty="0">
              <a:latin typeface="Arial" charset="0"/>
              <a:ea typeface="ＭＳ Ｐゴシック" charset="0"/>
              <a:cs typeface="Arial" charset="0"/>
            </a:endParaRPr>
          </a:p>
        </p:txBody>
      </p:sp>
      <p:sp>
        <p:nvSpPr>
          <p:cNvPr id="59396" name="Text Box 1028"/>
          <p:cNvSpPr txBox="1">
            <a:spLocks noChangeArrowheads="1"/>
          </p:cNvSpPr>
          <p:nvPr/>
        </p:nvSpPr>
        <p:spPr bwMode="auto">
          <a:xfrm>
            <a:off x="304800" y="1773238"/>
            <a:ext cx="8839200" cy="452431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rtl="1"/>
            <a:r>
              <a:rPr lang="ar-SA" sz="3600" dirty="0">
                <a:solidFill>
                  <a:schemeClr val="bg1"/>
                </a:solidFill>
                <a:latin typeface="Arial" panose="020B0604020202020204" pitchFamily="34" charset="0"/>
                <a:cs typeface="Arial" panose="020B0604020202020204" pitchFamily="34" charset="0"/>
              </a:rPr>
              <a:t>اشعياء ٢٥ : ٦-٨</a:t>
            </a:r>
          </a:p>
          <a:p>
            <a:pPr algn="r" rtl="1"/>
            <a:endParaRPr lang="en-US" sz="3600" dirty="0">
              <a:solidFill>
                <a:schemeClr val="bg1"/>
              </a:solidFill>
              <a:latin typeface="Arial" panose="020B0604020202020204" pitchFamily="34" charset="0"/>
              <a:cs typeface="Arial" panose="020B0604020202020204" pitchFamily="34" charset="0"/>
            </a:endParaRPr>
          </a:p>
          <a:p>
            <a:pPr algn="r" rtl="1"/>
            <a:r>
              <a:rPr lang="ar-SA" sz="3600" dirty="0">
                <a:solidFill>
                  <a:schemeClr val="bg1"/>
                </a:solidFill>
                <a:latin typeface="Arial" panose="020B0604020202020204" pitchFamily="34" charset="0"/>
                <a:cs typeface="Arial" panose="020B0604020202020204" pitchFamily="34" charset="0"/>
              </a:rPr>
              <a:t>وَيَصْنَعُ رَبُّ الْجُنُودِ لِجَمِيعِ الشُّعُوبِ فِي هَذَا الْجَبَلِ وَلِيمَةَ </a:t>
            </a:r>
            <a:r>
              <a:rPr lang="ar-SA" sz="3600" dirty="0" err="1">
                <a:solidFill>
                  <a:schemeClr val="bg1"/>
                </a:solidFill>
                <a:latin typeface="Arial" panose="020B0604020202020204" pitchFamily="34" charset="0"/>
                <a:cs typeface="Arial" panose="020B0604020202020204" pitchFamily="34" charset="0"/>
              </a:rPr>
              <a:t>سَمَائِنَ</a:t>
            </a:r>
            <a:r>
              <a:rPr lang="ar-SA" sz="3600" dirty="0">
                <a:solidFill>
                  <a:schemeClr val="bg1"/>
                </a:solidFill>
                <a:latin typeface="Arial" panose="020B0604020202020204" pitchFamily="34" charset="0"/>
                <a:cs typeface="Arial" panose="020B0604020202020204" pitchFamily="34" charset="0"/>
              </a:rPr>
              <a:t> وَلِيمَةَ خَمْرٍ عَلَى دُرْدِيٍّ </a:t>
            </a:r>
            <a:r>
              <a:rPr lang="ar-SA" sz="3600" dirty="0" err="1">
                <a:solidFill>
                  <a:schemeClr val="bg1"/>
                </a:solidFill>
                <a:latin typeface="Arial" panose="020B0604020202020204" pitchFamily="34" charset="0"/>
                <a:cs typeface="Arial" panose="020B0604020202020204" pitchFamily="34" charset="0"/>
              </a:rPr>
              <a:t>سَمَائِنَ</a:t>
            </a:r>
            <a:r>
              <a:rPr lang="ar-SA" sz="3600" dirty="0">
                <a:solidFill>
                  <a:schemeClr val="bg1"/>
                </a:solidFill>
                <a:latin typeface="Arial" panose="020B0604020202020204" pitchFamily="34" charset="0"/>
                <a:cs typeface="Arial" panose="020B0604020202020204" pitchFamily="34" charset="0"/>
              </a:rPr>
              <a:t> </a:t>
            </a:r>
            <a:r>
              <a:rPr lang="ar-SA" sz="3600" dirty="0" err="1">
                <a:solidFill>
                  <a:schemeClr val="bg1"/>
                </a:solidFill>
                <a:latin typeface="Arial" panose="020B0604020202020204" pitchFamily="34" charset="0"/>
                <a:cs typeface="Arial" panose="020B0604020202020204" pitchFamily="34" charset="0"/>
              </a:rPr>
              <a:t>مُمِخَّةٍ</a:t>
            </a:r>
            <a:r>
              <a:rPr lang="ar-SA" sz="3600" dirty="0">
                <a:solidFill>
                  <a:schemeClr val="bg1"/>
                </a:solidFill>
                <a:latin typeface="Arial" panose="020B0604020202020204" pitchFamily="34" charset="0"/>
                <a:cs typeface="Arial" panose="020B0604020202020204" pitchFamily="34" charset="0"/>
              </a:rPr>
              <a:t> دُرْدِيٍّ مُصَفّىً. وَيُفْنِي فِي هَذَا الْجَبَلِ وَجْهَ النِّقَابِ الَّذِي عَلَى كُلِّ الشُّعُوبِ وَالْغِطَاءَ الْمُغَطَّى بِهِ عَلَى كُلِّ الأُمَمِ. يَبْلَعُ الْمَوْتَ إِلَى الأَبَدِ وَيَمْسَحُ السَّيِّدُ الرَّبُّ الدُّمُوعَ عَنْ كُلِّ الْوُجُوهِ وَيَنْزِعُ عَارَ شَعْبِهِ عَنْ كُلِّ الأَرْضِ لأَنَّ الرَّبَّ قَدْ تَكَلَّمَ.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026"/>
          <p:cNvSpPr>
            <a:spLocks noGrp="1" noChangeArrowheads="1"/>
          </p:cNvSpPr>
          <p:nvPr>
            <p:ph type="title" idx="4294967295"/>
          </p:nvPr>
        </p:nvSpPr>
        <p:spPr>
          <a:xfrm>
            <a:off x="3124200" y="228600"/>
            <a:ext cx="6019800" cy="685800"/>
          </a:xfrm>
          <a:solidFill>
            <a:schemeClr val="accent2"/>
          </a:solidFill>
        </p:spPr>
        <p:txBody>
          <a:bodyPr/>
          <a:lstStyle/>
          <a:p>
            <a:pPr rtl="1"/>
            <a:r>
              <a:rPr lang="en-US" sz="3600" b="1" dirty="0">
                <a:solidFill>
                  <a:schemeClr val="bg1"/>
                </a:solidFill>
              </a:rPr>
              <a:t>; </a:t>
            </a:r>
            <a:r>
              <a:rPr lang="ar-SA" sz="3600" b="1" dirty="0">
                <a:solidFill>
                  <a:schemeClr val="bg1"/>
                </a:solidFill>
              </a:rPr>
              <a:t>متى ٨ : ١١</a:t>
            </a:r>
            <a:r>
              <a:rPr lang="en-US" sz="3600" b="1" dirty="0">
                <a:solidFill>
                  <a:schemeClr val="bg1"/>
                </a:solidFill>
              </a:rPr>
              <a:t>; </a:t>
            </a:r>
            <a:r>
              <a:rPr lang="ar-SA" sz="3600" b="1" dirty="0">
                <a:solidFill>
                  <a:schemeClr val="bg1"/>
                </a:solidFill>
              </a:rPr>
              <a:t> ٢٦ : ٢٩</a:t>
            </a:r>
          </a:p>
        </p:txBody>
      </p:sp>
      <p:sp>
        <p:nvSpPr>
          <p:cNvPr id="61442" name="Rectangle 1027"/>
          <p:cNvSpPr>
            <a:spLocks noChangeArrowheads="1"/>
          </p:cNvSpPr>
          <p:nvPr/>
        </p:nvSpPr>
        <p:spPr bwMode="auto">
          <a:xfrm>
            <a:off x="3124200" y="1371600"/>
            <a:ext cx="5791200" cy="365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ar-SA" altLang="ja-JP" sz="2800" b="1" dirty="0">
                <a:solidFill>
                  <a:srgbClr val="191966"/>
                </a:solidFill>
                <a:cs typeface="Arial" charset="0"/>
              </a:rPr>
              <a:t>متى ٨ : ١١</a:t>
            </a:r>
          </a:p>
          <a:p>
            <a:pPr algn="ctr"/>
            <a:r>
              <a:rPr lang="ar-SA" altLang="ja-JP" sz="2800" b="1" dirty="0">
                <a:solidFill>
                  <a:srgbClr val="191966"/>
                </a:solidFill>
                <a:cs typeface="Arial" charset="0"/>
              </a:rPr>
              <a:t>١١ وَأَقُولُ لَكُمْ: إِنَّ كَثِيرِينَ سَيَأْتُونَ مِنَ الْمَشَارِقِ وَالْمَغَارِبِ وَيَتَّكِئُونَ مَعَ إِبْراهِيمَ وَإِسْحاقَ وَيَعْقُوبَ فِي مَلَكُوتِ السَّمَاوَاتِ </a:t>
            </a:r>
          </a:p>
        </p:txBody>
      </p:sp>
      <p:sp>
        <p:nvSpPr>
          <p:cNvPr id="61443" name="Rectangle 1028"/>
          <p:cNvSpPr>
            <a:spLocks noChangeArrowheads="1"/>
          </p:cNvSpPr>
          <p:nvPr/>
        </p:nvSpPr>
        <p:spPr bwMode="auto">
          <a:xfrm>
            <a:off x="0" y="5105400"/>
            <a:ext cx="8686800"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ar-SA" altLang="ja-JP" sz="2800" b="1" dirty="0">
                <a:solidFill>
                  <a:srgbClr val="FF0000"/>
                </a:solidFill>
                <a:cs typeface="Arial" charset="0"/>
              </a:rPr>
              <a:t>متى ٢٦ : ٢٩</a:t>
            </a:r>
          </a:p>
          <a:p>
            <a:pPr algn="ctr"/>
            <a:r>
              <a:rPr lang="ar-SA" altLang="ja-JP" sz="2800" b="1" dirty="0">
                <a:solidFill>
                  <a:srgbClr val="FF0000"/>
                </a:solidFill>
                <a:cs typeface="Arial" charset="0"/>
              </a:rPr>
              <a:t>٢٩ وَأَقُولُ لَكُمْ: إِنِّي مِنَ الآنَ لاَ أَشْرَبُ مِنْ نِتَاجِ الْكَرْمَةِ هَذَا إِلَى ذَلِكَ الْيَوْمِ حِينَمَا أَشْرَبُهُ مَعَكُمْ جَدِيداً فِي مَلَكُوتِ أَبِي». </a:t>
            </a:r>
          </a:p>
        </p:txBody>
      </p:sp>
      <p:pic>
        <p:nvPicPr>
          <p:cNvPr id="61444" name="Picture 4" descr="the-invitation2.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3124200" cy="4964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3" descr="Rev 5.5 City Background.jpg"/>
          <p:cNvPicPr>
            <a:picLocks noChangeAspect="1"/>
          </p:cNvPicPr>
          <p:nvPr/>
        </p:nvPicPr>
        <p:blipFill>
          <a:blip r:embed="rId2">
            <a:lum bright="-20000"/>
            <a:extLst>
              <a:ext uri="{28A0092B-C50C-407E-A947-70E740481C1C}">
                <a14:useLocalDpi xmlns:a14="http://schemas.microsoft.com/office/drawing/2010/main"/>
              </a:ext>
            </a:extLst>
          </a:blip>
          <a:srcRect/>
          <a:stretch>
            <a:fillRect/>
          </a:stretch>
        </p:blipFill>
        <p:spPr bwMode="auto">
          <a:xfrm>
            <a:off x="0" y="0"/>
            <a:ext cx="92202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2466" name="Rectangle 1026"/>
          <p:cNvSpPr>
            <a:spLocks noGrp="1" noChangeArrowheads="1"/>
          </p:cNvSpPr>
          <p:nvPr>
            <p:ph type="title" idx="4294967295"/>
          </p:nvPr>
        </p:nvSpPr>
        <p:spPr>
          <a:xfrm>
            <a:off x="685800" y="609600"/>
            <a:ext cx="7848600" cy="762000"/>
          </a:xfrm>
          <a:solidFill>
            <a:srgbClr val="000000"/>
          </a:solidFill>
        </p:spPr>
        <p:txBody>
          <a:bodyPr/>
          <a:lstStyle/>
          <a:p>
            <a:pPr algn="ctr">
              <a:defRPr/>
            </a:pPr>
            <a:r>
              <a:rPr lang="ar-SA" sz="4000" b="1" dirty="0">
                <a:solidFill>
                  <a:schemeClr val="bg1"/>
                </a:solidFill>
                <a:effectLst>
                  <a:glow rad="101600">
                    <a:schemeClr val="tx1"/>
                  </a:glow>
                </a:effectLst>
              </a:rPr>
              <a:t>لوقا ١٢ : ٣٥-٣٨</a:t>
            </a:r>
          </a:p>
        </p:txBody>
      </p:sp>
      <p:sp>
        <p:nvSpPr>
          <p:cNvPr id="71683" name="Rectangle 1027"/>
          <p:cNvSpPr>
            <a:spLocks noChangeArrowheads="1"/>
          </p:cNvSpPr>
          <p:nvPr/>
        </p:nvSpPr>
        <p:spPr bwMode="auto">
          <a:xfrm>
            <a:off x="304800" y="1752600"/>
            <a:ext cx="8610600" cy="4800600"/>
          </a:xfrm>
          <a:prstGeom prst="rect">
            <a:avLst/>
          </a:prstGeom>
          <a:noFill/>
          <a:ln w="9525">
            <a:noFill/>
            <a:miter lim="800000"/>
            <a:headEnd/>
            <a:tailEnd/>
          </a:ln>
          <a:effectLst/>
        </p:spPr>
        <p:txBody>
          <a:bodyPr anchor="ctr"/>
          <a:lstStyle/>
          <a:p>
            <a:pPr algn="ctr">
              <a:defRPr/>
            </a:pPr>
            <a:r>
              <a:rPr lang="ar-SA" sz="3600" b="1" dirty="0">
                <a:solidFill>
                  <a:schemeClr val="bg1"/>
                </a:solidFill>
                <a:effectLst>
                  <a:glow rad="101600">
                    <a:schemeClr val="tx1"/>
                  </a:glow>
                </a:effectLst>
              </a:rPr>
              <a:t>٣٥ لِتَكُنْ أَحْقَاؤُكُمْ </a:t>
            </a:r>
            <a:r>
              <a:rPr lang="ar-SA" sz="3600" b="1" dirty="0" err="1">
                <a:solidFill>
                  <a:schemeClr val="bg1"/>
                </a:solidFill>
                <a:effectLst>
                  <a:glow rad="101600">
                    <a:schemeClr val="tx1"/>
                  </a:glow>
                </a:effectLst>
              </a:rPr>
              <a:t>مُمَنْطَقَةً</a:t>
            </a:r>
            <a:r>
              <a:rPr lang="ar-SA" sz="3600" b="1" dirty="0">
                <a:solidFill>
                  <a:schemeClr val="bg1"/>
                </a:solidFill>
                <a:effectLst>
                  <a:glow rad="101600">
                    <a:schemeClr val="tx1"/>
                  </a:glow>
                </a:effectLst>
              </a:rPr>
              <a:t> وَسُرُجُكُمْ مُوقَدَةً ٣٦ وَأَنْتُمْ مِثْلُ أُنَاسٍ يَنْتَظِرُونَ سَيِّدَهُمْ مَتَى يَرْجِعُ مِنَ الْعُرْسِ حَتَّى إِذَا جَاءَ وَقَرَعَ يَفْتَحُونَ لَهُ لِلْوَقْتِ. ٣٧ طُوبَى لأُولَئِكَ الْعَبِيدِ الَّذِينَ إِذَا جَاءَ سَيِّدُهُمْ يَجِدُهُمْ سَاهِرِينَ. اَلْحَقَّ أَقُولُ لَكُمْ إِنَّهُ يَتَمَنْطَقُ </a:t>
            </a:r>
            <a:r>
              <a:rPr lang="ar-SA" sz="3600" b="1" dirty="0" err="1">
                <a:solidFill>
                  <a:schemeClr val="bg1"/>
                </a:solidFill>
                <a:effectLst>
                  <a:glow rad="101600">
                    <a:schemeClr val="tx1"/>
                  </a:glow>
                </a:effectLst>
              </a:rPr>
              <a:t>وَيُتْكِئُهُمْ</a:t>
            </a:r>
            <a:r>
              <a:rPr lang="ar-SA" sz="3600" b="1" dirty="0">
                <a:solidFill>
                  <a:schemeClr val="bg1"/>
                </a:solidFill>
                <a:effectLst>
                  <a:glow rad="101600">
                    <a:schemeClr val="tx1"/>
                  </a:glow>
                </a:effectLst>
              </a:rPr>
              <a:t> وَيَتَقَدَّمُ وَيَخْدِمُهُمْ. ٣٨ وَإِنْ أَتَى فِي الْهَزِيعِ الثَّانِي أَوْ أَتَى فِي الْهَزِيعِ الثَّالِثِ وَوَجَدَهُمْ هَكَذَا فَطُوبَى لأُولَئِكَ الْعَبِيدِ.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71683"/>
                                        </p:tgtEl>
                                        <p:attrNameLst>
                                          <p:attrName>style.visibility</p:attrName>
                                        </p:attrNameLst>
                                      </p:cBhvr>
                                      <p:to>
                                        <p:strVal val="visible"/>
                                      </p:to>
                                    </p:set>
                                    <p:animEffect transition="in" filter="fade">
                                      <p:cBhvr>
                                        <p:cTn id="7" dur="1000"/>
                                        <p:tgtEl>
                                          <p:spTgt spid="71683"/>
                                        </p:tgtEl>
                                      </p:cBhvr>
                                    </p:animEffect>
                                    <p:anim calcmode="lin" valueType="num">
                                      <p:cBhvr>
                                        <p:cTn id="8" dur="1000" fill="hold"/>
                                        <p:tgtEl>
                                          <p:spTgt spid="71683"/>
                                        </p:tgtEl>
                                        <p:attrNameLst>
                                          <p:attrName>ppt_x</p:attrName>
                                        </p:attrNameLst>
                                      </p:cBhvr>
                                      <p:tavLst>
                                        <p:tav tm="0">
                                          <p:val>
                                            <p:strVal val="#ppt_x"/>
                                          </p:val>
                                        </p:tav>
                                        <p:tav tm="100000">
                                          <p:val>
                                            <p:strVal val="#ppt_x"/>
                                          </p:val>
                                        </p:tav>
                                      </p:tavLst>
                                    </p:anim>
                                    <p:anim calcmode="lin" valueType="num">
                                      <p:cBhvr>
                                        <p:cTn id="9" dur="900" decel="100000" fill="hold"/>
                                        <p:tgtEl>
                                          <p:spTgt spid="7168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168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descr="jesmar2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 y="2743200"/>
            <a:ext cx="8458200" cy="3571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3490" name="Rectangle 3"/>
          <p:cNvSpPr>
            <a:spLocks noGrp="1" noChangeArrowheads="1"/>
          </p:cNvSpPr>
          <p:nvPr>
            <p:ph type="title" idx="4294967295"/>
          </p:nvPr>
        </p:nvSpPr>
        <p:spPr>
          <a:xfrm>
            <a:off x="539750" y="333375"/>
            <a:ext cx="7918450" cy="2016125"/>
          </a:xfrm>
        </p:spPr>
        <p:txBody>
          <a:bodyPr/>
          <a:lstStyle/>
          <a:p>
            <a:r>
              <a:rPr lang="ar-SA" altLang="ja-JP" sz="3600" b="1" dirty="0">
                <a:latin typeface="Arial" charset="0"/>
                <a:ea typeface="ＭＳ Ｐゴシック" charset="0"/>
                <a:cs typeface="Arial" charset="0"/>
              </a:rPr>
              <a:t>متى ٢٥ : ٣٣</a:t>
            </a:r>
            <a:br>
              <a:rPr lang="ar-SA" altLang="ja-JP" sz="3600" b="1" dirty="0">
                <a:latin typeface="Arial" charset="0"/>
                <a:ea typeface="ＭＳ Ｐゴシック" charset="0"/>
                <a:cs typeface="Arial" charset="0"/>
              </a:rPr>
            </a:br>
            <a:br>
              <a:rPr lang="en-US" altLang="ja-JP" sz="3600" b="1" dirty="0">
                <a:latin typeface="Arial" charset="0"/>
                <a:ea typeface="ＭＳ Ｐゴシック" charset="0"/>
                <a:cs typeface="Arial" charset="0"/>
              </a:rPr>
            </a:br>
            <a:r>
              <a:rPr lang="ar-SA" altLang="ja-JP" sz="3600" b="1" dirty="0">
                <a:latin typeface="Arial" charset="0"/>
                <a:ea typeface="ＭＳ Ｐゴシック" charset="0"/>
                <a:cs typeface="Arial" charset="0"/>
              </a:rPr>
              <a:t>فَيُقِيمُ الْخِرَافَ عَنْ يَمِينِهِ وَالْجِدَاءَ عَنِ الْيَسَارِ. </a:t>
            </a:r>
            <a:endParaRPr lang="en-US" sz="3600" b="1" dirty="0">
              <a:latin typeface="Arial" charset="0"/>
              <a:ea typeface="ＭＳ Ｐゴシック" charset="0"/>
              <a:cs typeface="Arial"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4800600" y="0"/>
            <a:ext cx="4343400" cy="6858000"/>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p:spPr>
        <p:txBody>
          <a:bodyPr wrap="none" anchor="ctr"/>
          <a:lstStyle/>
          <a:p>
            <a:pPr>
              <a:defRPr/>
            </a:pPr>
            <a:endParaRPr lang="en-US"/>
          </a:p>
        </p:txBody>
      </p:sp>
      <p:pic>
        <p:nvPicPr>
          <p:cNvPr id="65538" name="Picture 3" descr="Scroll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50" y="0"/>
            <a:ext cx="48069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8" name="Rectangle 8"/>
          <p:cNvSpPr>
            <a:spLocks noGrp="1" noChangeArrowheads="1"/>
          </p:cNvSpPr>
          <p:nvPr>
            <p:ph type="ctrTitle"/>
          </p:nvPr>
        </p:nvSpPr>
        <p:spPr>
          <a:xfrm>
            <a:off x="4860032" y="0"/>
            <a:ext cx="4283968" cy="6858000"/>
          </a:xfrm>
        </p:spPr>
        <p:txBody>
          <a:bodyPr/>
          <a:lstStyle/>
          <a:p>
            <a:pPr eaLnBrk="1" hangingPunct="1">
              <a:defRPr/>
            </a:pPr>
            <a:r>
              <a:rPr lang="ar-JO" b="1">
                <a:latin typeface="Arial" panose="020B0604020202020204" pitchFamily="34" charset="0"/>
                <a:ea typeface="ＭＳ Ｐゴシック" charset="0"/>
                <a:cs typeface="Arial" panose="020B0604020202020204" pitchFamily="34" charset="0"/>
              </a:rPr>
              <a:t>أية أسئلة عن</a:t>
            </a:r>
            <a:br>
              <a:rPr lang="ar-JO" b="1">
                <a:latin typeface="Arial" panose="020B0604020202020204" pitchFamily="34" charset="0"/>
                <a:ea typeface="ＭＳ Ｐゴシック" charset="0"/>
                <a:cs typeface="Arial" panose="020B0604020202020204" pitchFamily="34" charset="0"/>
              </a:rPr>
            </a:br>
            <a:r>
              <a:rPr lang="ar-JO" b="1">
                <a:latin typeface="Arial" panose="020B0604020202020204" pitchFamily="34" charset="0"/>
                <a:ea typeface="ＭＳ Ｐゴシック" charset="0"/>
                <a:cs typeface="Arial" panose="020B0604020202020204" pitchFamily="34" charset="0"/>
              </a:rPr>
              <a:t>العرس والعشاء؟</a:t>
            </a:r>
            <a:endParaRPr lang="en-US" b="1" dirty="0">
              <a:latin typeface="Arial" panose="020B0604020202020204" pitchFamily="34" charset="0"/>
              <a:ea typeface="ＭＳ Ｐゴシック"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descr="Marriage Arnold 33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609600"/>
            <a:ext cx="9144000" cy="8347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title"/>
          </p:nvPr>
        </p:nvSpPr>
        <p:spPr>
          <a:xfrm>
            <a:off x="4572000" y="-228600"/>
            <a:ext cx="4419600" cy="2084388"/>
          </a:xfrm>
        </p:spPr>
        <p:txBody>
          <a:bodyPr/>
          <a:lstStyle/>
          <a:p>
            <a:pPr algn="r" eaLnBrk="1" hangingPunct="1">
              <a:defRPr/>
            </a:pPr>
            <a:r>
              <a:rPr lang="ar-JO" sz="3600" b="1" dirty="0">
                <a:solidFill>
                  <a:srgbClr val="000000"/>
                </a:solidFill>
                <a:effectLst>
                  <a:outerShdw blurRad="38100" dist="38100" dir="2700000" algn="tl">
                    <a:srgbClr val="FFFFFF"/>
                  </a:outerShdw>
                </a:effectLst>
                <a:latin typeface="Arial" panose="020B0604020202020204" pitchFamily="34" charset="0"/>
                <a:ea typeface="ＭＳ Ｐゴシック" charset="0"/>
                <a:cs typeface="Arial" panose="020B0604020202020204" pitchFamily="34" charset="0"/>
              </a:rPr>
              <a:t>خلفيات الزواج</a:t>
            </a:r>
            <a:br>
              <a:rPr lang="ar-JO" sz="3600" b="1" dirty="0">
                <a:solidFill>
                  <a:srgbClr val="000000"/>
                </a:solidFill>
                <a:effectLst>
                  <a:outerShdw blurRad="38100" dist="38100" dir="2700000" algn="tl">
                    <a:srgbClr val="FFFFFF"/>
                  </a:outerShdw>
                </a:effectLst>
                <a:latin typeface="Arial" panose="020B0604020202020204" pitchFamily="34" charset="0"/>
                <a:ea typeface="ＭＳ Ｐゴシック" charset="0"/>
                <a:cs typeface="Arial" panose="020B0604020202020204" pitchFamily="34" charset="0"/>
              </a:rPr>
            </a:br>
            <a:r>
              <a:rPr lang="ar-JO" sz="3600" b="1" dirty="0">
                <a:solidFill>
                  <a:srgbClr val="000000"/>
                </a:solidFill>
                <a:effectLst>
                  <a:outerShdw blurRad="38100" dist="38100" dir="2700000" algn="tl">
                    <a:srgbClr val="FFFFFF"/>
                  </a:outerShdw>
                </a:effectLst>
                <a:latin typeface="Arial" panose="020B0604020202020204" pitchFamily="34" charset="0"/>
                <a:ea typeface="ＭＳ Ｐゴシック" charset="0"/>
                <a:cs typeface="Arial" panose="020B0604020202020204" pitchFamily="34" charset="0"/>
              </a:rPr>
              <a:t>في الأدب اليهودي</a:t>
            </a:r>
            <a:endParaRPr lang="en-US" sz="3600" b="1" dirty="0">
              <a:solidFill>
                <a:srgbClr val="000000"/>
              </a:solidFill>
              <a:effectLst>
                <a:outerShdw blurRad="38100" dist="38100" dir="2700000" algn="tl">
                  <a:srgbClr val="FFFFFF"/>
                </a:outerShdw>
              </a:effectLst>
              <a:latin typeface="Arial" panose="020B0604020202020204" pitchFamily="34" charset="0"/>
              <a:ea typeface="ＭＳ Ｐゴシック" charset="0"/>
              <a:cs typeface="Arial" panose="020B0604020202020204" pitchFamily="34" charset="0"/>
            </a:endParaRPr>
          </a:p>
        </p:txBody>
      </p:sp>
      <p:sp>
        <p:nvSpPr>
          <p:cNvPr id="8196" name="Rectangle 4"/>
          <p:cNvSpPr>
            <a:spLocks noGrp="1" noChangeArrowheads="1"/>
          </p:cNvSpPr>
          <p:nvPr>
            <p:ph type="body" idx="1"/>
          </p:nvPr>
        </p:nvSpPr>
        <p:spPr>
          <a:xfrm>
            <a:off x="4648200" y="1752600"/>
            <a:ext cx="4495800" cy="3921125"/>
          </a:xfrm>
        </p:spPr>
        <p:txBody>
          <a:bodyPr/>
          <a:lstStyle/>
          <a:p>
            <a:pPr algn="r" rtl="1" eaLnBrk="1" hangingPunct="1">
              <a:lnSpc>
                <a:spcPct val="90000"/>
              </a:lnSpc>
              <a:defRPr/>
            </a:pPr>
            <a:r>
              <a:rPr lang="ar-JO" sz="2800" b="1" dirty="0">
                <a:solidFill>
                  <a:srgbClr val="000000"/>
                </a:solidFill>
                <a:effectLst>
                  <a:outerShdw blurRad="38100" dist="38100" dir="2700000" algn="tl">
                    <a:srgbClr val="FFFFFF"/>
                  </a:outerShdw>
                </a:effectLst>
                <a:latin typeface="Arial" panose="020B0604020202020204" pitchFamily="34" charset="0"/>
                <a:ea typeface="ＭＳ Ｐゴシック" charset="0"/>
                <a:cs typeface="Arial" panose="020B0604020202020204" pitchFamily="34" charset="0"/>
              </a:rPr>
              <a:t>يصوّر الزواج محبة</a:t>
            </a:r>
          </a:p>
          <a:p>
            <a:pPr marL="0" indent="0" algn="r" rtl="1" eaLnBrk="1" hangingPunct="1">
              <a:lnSpc>
                <a:spcPct val="90000"/>
              </a:lnSpc>
              <a:buNone/>
              <a:defRPr/>
            </a:pPr>
            <a:r>
              <a:rPr lang="ar-JO" sz="2800" b="1" dirty="0">
                <a:solidFill>
                  <a:srgbClr val="000000"/>
                </a:solidFill>
                <a:effectLst>
                  <a:outerShdw blurRad="38100" dist="38100" dir="2700000" algn="tl">
                    <a:srgbClr val="FFFFFF"/>
                  </a:outerShdw>
                </a:effectLst>
                <a:latin typeface="Arial" panose="020B0604020202020204" pitchFamily="34" charset="0"/>
                <a:ea typeface="ＭＳ Ｐゴシック" charset="0"/>
                <a:cs typeface="Arial" panose="020B0604020202020204" pitchFamily="34" charset="0"/>
              </a:rPr>
              <a:t>   المسيح للكنيسة (أفسس 5)</a:t>
            </a:r>
            <a:endParaRPr lang="en-US" sz="2800" b="1" dirty="0">
              <a:solidFill>
                <a:srgbClr val="000000"/>
              </a:solidFill>
              <a:effectLst>
                <a:outerShdw blurRad="38100" dist="38100" dir="2700000" algn="tl">
                  <a:srgbClr val="FFFFFF"/>
                </a:outerShdw>
              </a:effectLst>
              <a:latin typeface="Arial" panose="020B0604020202020204" pitchFamily="34" charset="0"/>
              <a:ea typeface="ＭＳ Ｐゴシック" charset="0"/>
              <a:cs typeface="Arial" panose="020B0604020202020204" pitchFamily="34" charset="0"/>
            </a:endParaRPr>
          </a:p>
          <a:p>
            <a:pPr algn="r" rtl="1" eaLnBrk="1" hangingPunct="1">
              <a:lnSpc>
                <a:spcPct val="90000"/>
              </a:lnSpc>
              <a:defRPr/>
            </a:pPr>
            <a:r>
              <a:rPr lang="ar-JO" sz="2800" b="1" dirty="0">
                <a:solidFill>
                  <a:srgbClr val="000000"/>
                </a:solidFill>
                <a:effectLst>
                  <a:outerShdw blurRad="38100" dist="38100" dir="2700000" algn="tl">
                    <a:srgbClr val="FFFFFF"/>
                  </a:outerShdw>
                </a:effectLst>
                <a:latin typeface="Arial" panose="020B0604020202020204" pitchFamily="34" charset="0"/>
                <a:ea typeface="ＭＳ Ｐゴシック" charset="0"/>
                <a:cs typeface="Arial" panose="020B0604020202020204" pitchFamily="34" charset="0"/>
              </a:rPr>
              <a:t>ترتيب عادات الزواج</a:t>
            </a:r>
          </a:p>
          <a:p>
            <a:pPr marL="0" indent="0" algn="r" rtl="1" eaLnBrk="1" hangingPunct="1">
              <a:lnSpc>
                <a:spcPct val="90000"/>
              </a:lnSpc>
              <a:buNone/>
              <a:defRPr/>
            </a:pPr>
            <a:r>
              <a:rPr lang="ar-JO" sz="2800" b="1" dirty="0">
                <a:solidFill>
                  <a:srgbClr val="000000"/>
                </a:solidFill>
                <a:effectLst>
                  <a:outerShdw blurRad="38100" dist="38100" dir="2700000" algn="tl">
                    <a:srgbClr val="FFFFFF"/>
                  </a:outerShdw>
                </a:effectLst>
                <a:latin typeface="Arial" panose="020B0604020202020204" pitchFamily="34" charset="0"/>
                <a:ea typeface="ＭＳ Ｐゴシック" charset="0"/>
                <a:cs typeface="Arial" panose="020B0604020202020204" pitchFamily="34" charset="0"/>
              </a:rPr>
              <a:t>   توازي علم الأمور الأخيرة</a:t>
            </a:r>
          </a:p>
          <a:p>
            <a:pPr marL="0" indent="0" algn="r" rtl="1" eaLnBrk="1" hangingPunct="1">
              <a:lnSpc>
                <a:spcPct val="90000"/>
              </a:lnSpc>
              <a:buNone/>
              <a:defRPr/>
            </a:pPr>
            <a:r>
              <a:rPr lang="ar-JO" sz="2800" b="1" dirty="0">
                <a:solidFill>
                  <a:srgbClr val="000000"/>
                </a:solidFill>
                <a:effectLst>
                  <a:outerShdw blurRad="38100" dist="38100" dir="2700000" algn="tl">
                    <a:srgbClr val="FFFFFF"/>
                  </a:outerShdw>
                </a:effectLst>
                <a:latin typeface="Arial" panose="020B0604020202020204" pitchFamily="34" charset="0"/>
                <a:ea typeface="ＭＳ Ｐゴシック" charset="0"/>
                <a:cs typeface="Arial" panose="020B0604020202020204" pitchFamily="34" charset="0"/>
              </a:rPr>
              <a:t>   في الكنيسة</a:t>
            </a:r>
            <a:endParaRPr lang="en-US" sz="2800" b="1" dirty="0">
              <a:solidFill>
                <a:srgbClr val="000000"/>
              </a:solidFill>
              <a:effectLst>
                <a:outerShdw blurRad="38100" dist="38100" dir="2700000" algn="tl">
                  <a:srgbClr val="FFFFFF"/>
                </a:outerShdw>
              </a:effectLst>
              <a:latin typeface="Arial" panose="020B0604020202020204" pitchFamily="34" charset="0"/>
              <a:ea typeface="ＭＳ Ｐゴシック"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anim calcmode="lin" valueType="num">
                                      <p:cBhvr>
                                        <p:cTn id="7" dur="500" fill="hold"/>
                                        <p:tgtEl>
                                          <p:spTgt spid="819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19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196">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8196">
                                            <p:txEl>
                                              <p:pRg st="1" end="1"/>
                                            </p:txEl>
                                          </p:spTgt>
                                        </p:tgtEl>
                                        <p:attrNameLst>
                                          <p:attrName>style.visibility</p:attrName>
                                        </p:attrNameLst>
                                      </p:cBhvr>
                                      <p:to>
                                        <p:strVal val="visible"/>
                                      </p:to>
                                    </p:set>
                                    <p:anim calcmode="lin" valueType="num">
                                      <p:cBhvr>
                                        <p:cTn id="12" dur="500" fill="hold"/>
                                        <p:tgtEl>
                                          <p:spTgt spid="8196">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8196">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8196">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8196">
                                            <p:txEl>
                                              <p:pRg st="2" end="2"/>
                                            </p:txEl>
                                          </p:spTgt>
                                        </p:tgtEl>
                                        <p:attrNameLst>
                                          <p:attrName>style.visibility</p:attrName>
                                        </p:attrNameLst>
                                      </p:cBhvr>
                                      <p:to>
                                        <p:strVal val="visible"/>
                                      </p:to>
                                    </p:set>
                                    <p:anim calcmode="lin" valueType="num">
                                      <p:cBhvr>
                                        <p:cTn id="19" dur="500" fill="hold"/>
                                        <p:tgtEl>
                                          <p:spTgt spid="8196">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8196">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8196">
                                            <p:txEl>
                                              <p:pRg st="2" end="2"/>
                                            </p:txEl>
                                          </p:spTgt>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8196">
                                            <p:txEl>
                                              <p:pRg st="3" end="3"/>
                                            </p:txEl>
                                          </p:spTgt>
                                        </p:tgtEl>
                                        <p:attrNameLst>
                                          <p:attrName>style.visibility</p:attrName>
                                        </p:attrNameLst>
                                      </p:cBhvr>
                                      <p:to>
                                        <p:strVal val="visible"/>
                                      </p:to>
                                    </p:set>
                                    <p:anim calcmode="lin" valueType="num">
                                      <p:cBhvr>
                                        <p:cTn id="24" dur="500" fill="hold"/>
                                        <p:tgtEl>
                                          <p:spTgt spid="8196">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8196">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8196">
                                            <p:txEl>
                                              <p:pRg st="3" end="3"/>
                                            </p:txEl>
                                          </p:spTgt>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8196">
                                            <p:txEl>
                                              <p:pRg st="4" end="4"/>
                                            </p:txEl>
                                          </p:spTgt>
                                        </p:tgtEl>
                                        <p:attrNameLst>
                                          <p:attrName>style.visibility</p:attrName>
                                        </p:attrNameLst>
                                      </p:cBhvr>
                                      <p:to>
                                        <p:strVal val="visible"/>
                                      </p:to>
                                    </p:set>
                                    <p:anim calcmode="lin" valueType="num">
                                      <p:cBhvr>
                                        <p:cTn id="29" dur="500" fill="hold"/>
                                        <p:tgtEl>
                                          <p:spTgt spid="8196">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8196">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819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a:t>Black</a:t>
            </a:r>
          </a:p>
        </p:txBody>
      </p:sp>
    </p:spTree>
    <p:extLst>
      <p:ext uri="{BB962C8B-B14F-4D97-AF65-F5344CB8AC3E}">
        <p14:creationId xmlns:p14="http://schemas.microsoft.com/office/powerpoint/2010/main" val="288036636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150" rtl="0"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احصل علي هذا العرض مجانا!</a:t>
            </a:r>
            <a:endPar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183297" name="Rectangle 1026"/>
          <p:cNvSpPr>
            <a:spLocks noGrp="1" noChangeArrowheads="1"/>
          </p:cNvSpPr>
          <p:nvPr>
            <p:ph type="ctrTitle"/>
          </p:nvPr>
        </p:nvSpPr>
        <p:spPr>
          <a:xfrm>
            <a:off x="0" y="6172200"/>
            <a:ext cx="9144000" cy="685800"/>
          </a:xfrm>
          <a:solidFill>
            <a:schemeClr val="bg1"/>
          </a:solidFill>
        </p:spPr>
        <p:txBody>
          <a:bodyPr/>
          <a:lstStyle/>
          <a:p>
            <a:pPr eaLnBrk="1" hangingPunct="1">
              <a:defRPr/>
            </a:pPr>
            <a:r>
              <a:rPr lang="ar-SA" sz="4000" b="1" dirty="0">
                <a:solidFill>
                  <a:srgbClr val="FFFFFF"/>
                </a:solidFill>
                <a:latin typeface="Arial" charset="0"/>
                <a:ea typeface="ＭＳ Ｐゴシック" charset="0"/>
              </a:rPr>
              <a:t>علم الأخرويات</a:t>
            </a:r>
            <a:r>
              <a:rPr lang="en-US" sz="4000" b="1" dirty="0">
                <a:solidFill>
                  <a:srgbClr val="FFFFFF"/>
                </a:solidFill>
                <a:latin typeface="Arial" charset="0"/>
                <a:ea typeface="ＭＳ Ｐゴシック" charset="0"/>
              </a:rPr>
              <a:t>  </a:t>
            </a:r>
            <a:r>
              <a:rPr lang="en-US" sz="2800" b="1" dirty="0">
                <a:solidFill>
                  <a:srgbClr val="FFFFFF"/>
                </a:solidFill>
                <a:latin typeface="Arial" charset="0"/>
                <a:ea typeface="ＭＳ Ｐゴシック" charset="0"/>
              </a:rPr>
              <a:t>•  BibleStudyDownloads.org</a:t>
            </a:r>
            <a:endParaRPr lang="en-US" sz="1050" b="1" dirty="0">
              <a:solidFill>
                <a:srgbClr val="FFFFFF"/>
              </a:solidFill>
              <a:latin typeface="Arial" charset="0"/>
              <a:ea typeface="ＭＳ Ｐゴシック" charset="0"/>
            </a:endParaRPr>
          </a:p>
        </p:txBody>
      </p:sp>
    </p:spTree>
    <p:extLst>
      <p:ext uri="{BB962C8B-B14F-4D97-AF65-F5344CB8AC3E}">
        <p14:creationId xmlns:p14="http://schemas.microsoft.com/office/powerpoint/2010/main" val="8201033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6512" y="0"/>
            <a:ext cx="9144000" cy="6858000"/>
          </a:xfrm>
          <a:prstGeom prst="rect">
            <a:avLst/>
          </a:prstGeom>
          <a:solidFill>
            <a:schemeClr val="bg2"/>
          </a:solidFill>
          <a:effectLst>
            <a:glow rad="101600">
              <a:schemeClr val="accent1">
                <a:lumMod val="75000"/>
                <a:alpha val="75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400">
              <a:solidFill>
                <a:srgbClr val="FFFFFF"/>
              </a:solidFill>
              <a:latin typeface="Arial"/>
              <a:ea typeface="ＭＳ Ｐゴシック"/>
              <a:cs typeface="ＭＳ Ｐゴシック"/>
            </a:endParaRPr>
          </a:p>
        </p:txBody>
      </p:sp>
      <p:sp>
        <p:nvSpPr>
          <p:cNvPr id="10242" name="Rectangle 2"/>
          <p:cNvSpPr>
            <a:spLocks noGrp="1" noChangeArrowheads="1"/>
          </p:cNvSpPr>
          <p:nvPr>
            <p:ph type="title" idx="4294967295"/>
          </p:nvPr>
        </p:nvSpPr>
        <p:spPr>
          <a:xfrm>
            <a:off x="3657600" y="152400"/>
            <a:ext cx="4953000" cy="1371600"/>
          </a:xfrm>
        </p:spPr>
        <p:txBody>
          <a:bodyPr/>
          <a:lstStyle/>
          <a:p>
            <a:pPr eaLnBrk="1" hangingPunct="1">
              <a:defRPr/>
            </a:pPr>
            <a:r>
              <a:rPr lang="ar-JO" sz="4000" dirty="0">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موكب الزفاف</a:t>
            </a:r>
            <a:br>
              <a:rPr lang="ar-JO" sz="4000" dirty="0">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ar-JO" sz="4000" dirty="0">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في القرن الأول</a:t>
            </a:r>
            <a:endParaRPr lang="en-US" sz="4000" dirty="0">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p:txBody>
      </p:sp>
      <p:pic>
        <p:nvPicPr>
          <p:cNvPr id="1083397" name="Picture 4" descr="wedding processi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2757488"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5" name="Text Box 5"/>
          <p:cNvSpPr txBox="1">
            <a:spLocks noChangeArrowheads="1"/>
          </p:cNvSpPr>
          <p:nvPr/>
        </p:nvSpPr>
        <p:spPr bwMode="auto">
          <a:xfrm>
            <a:off x="2755900" y="5181600"/>
            <a:ext cx="1645002"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defTabSz="914400" eaLnBrk="0" fontAlgn="base" hangingPunct="0">
              <a:spcBef>
                <a:spcPct val="0"/>
              </a:spcBef>
              <a:spcAft>
                <a:spcPct val="0"/>
              </a:spcAft>
            </a:pPr>
            <a:r>
              <a:rPr lang="ar-JO" sz="2800" b="1" dirty="0">
                <a:solidFill>
                  <a:srgbClr val="FFFFFF"/>
                </a:solidFill>
                <a:latin typeface="Arial" panose="020B0604020202020204" pitchFamily="34" charset="0"/>
                <a:cs typeface="Arial" panose="020B0604020202020204" pitchFamily="34" charset="0"/>
              </a:rPr>
              <a:t>بيت العروس</a:t>
            </a:r>
            <a:endParaRPr lang="en-US" sz="2800" b="1" dirty="0">
              <a:solidFill>
                <a:srgbClr val="FFFFFF"/>
              </a:solidFill>
              <a:latin typeface="Arial" panose="020B0604020202020204" pitchFamily="34" charset="0"/>
              <a:cs typeface="Arial" panose="020B0604020202020204" pitchFamily="34" charset="0"/>
            </a:endParaRPr>
          </a:p>
        </p:txBody>
      </p:sp>
      <p:sp>
        <p:nvSpPr>
          <p:cNvPr id="10246" name="Text Box 6"/>
          <p:cNvSpPr txBox="1">
            <a:spLocks noChangeArrowheads="1"/>
          </p:cNvSpPr>
          <p:nvPr/>
        </p:nvSpPr>
        <p:spPr bwMode="auto">
          <a:xfrm>
            <a:off x="2755899" y="1600200"/>
            <a:ext cx="6265863" cy="954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r" defTabSz="914400" eaLnBrk="0" fontAlgn="base" hangingPunct="0">
              <a:spcBef>
                <a:spcPct val="0"/>
              </a:spcBef>
              <a:spcAft>
                <a:spcPct val="0"/>
              </a:spcAft>
            </a:pPr>
            <a:r>
              <a:rPr lang="ar-JO" altLang="ja-JP" sz="2800" b="1" dirty="0">
                <a:solidFill>
                  <a:srgbClr val="FFFFFF"/>
                </a:solidFill>
                <a:latin typeface="Arial" panose="020B0604020202020204" pitchFamily="34" charset="0"/>
                <a:cs typeface="Arial" panose="020B0604020202020204" pitchFamily="34" charset="0"/>
              </a:rPr>
              <a:t>بيت العريس</a:t>
            </a:r>
            <a:br>
              <a:rPr lang="en-US" altLang="ja-JP" sz="2800" b="1" dirty="0">
                <a:solidFill>
                  <a:srgbClr val="FFFFFF"/>
                </a:solidFill>
                <a:latin typeface="Arial" charset="0"/>
              </a:rPr>
            </a:br>
            <a:r>
              <a:rPr lang="en-US" altLang="ja-JP" sz="2800" b="1" dirty="0">
                <a:solidFill>
                  <a:srgbClr val="FFFFFF"/>
                </a:solidFill>
                <a:latin typeface="Arial" charset="0"/>
              </a:rPr>
              <a:t>(</a:t>
            </a:r>
            <a:r>
              <a:rPr lang="ar-JO" altLang="ja-JP" sz="2800" b="1" dirty="0">
                <a:solidFill>
                  <a:srgbClr val="FFFFFF"/>
                </a:solidFill>
                <a:latin typeface="Arial" panose="020B0604020202020204" pitchFamily="34" charset="0"/>
                <a:cs typeface="Arial" panose="020B0604020202020204" pitchFamily="34" charset="0"/>
              </a:rPr>
              <a:t>في بيت والده</a:t>
            </a:r>
            <a:r>
              <a:rPr lang="en-US" altLang="ja-JP" sz="2800" b="1" dirty="0">
                <a:solidFill>
                  <a:srgbClr val="FFFFFF"/>
                </a:solidFill>
                <a:latin typeface="Arial" charset="0"/>
              </a:rPr>
              <a:t>)</a:t>
            </a:r>
            <a:endParaRPr lang="en-US" sz="2800" b="1" dirty="0">
              <a:solidFill>
                <a:srgbClr val="FFFFFF"/>
              </a:solidFill>
              <a:latin typeface="Arial" charset="0"/>
            </a:endParaRPr>
          </a:p>
        </p:txBody>
      </p:sp>
      <p:sp>
        <p:nvSpPr>
          <p:cNvPr id="10247" name="AutoShape 7"/>
          <p:cNvSpPr>
            <a:spLocks noChangeArrowheads="1"/>
          </p:cNvSpPr>
          <p:nvPr/>
        </p:nvSpPr>
        <p:spPr bwMode="auto">
          <a:xfrm rot="-326154">
            <a:off x="685800" y="1844675"/>
            <a:ext cx="533400" cy="3886200"/>
          </a:xfrm>
          <a:prstGeom prst="curvedRightArrow">
            <a:avLst>
              <a:gd name="adj1" fmla="val 145714"/>
              <a:gd name="adj2" fmla="val 291429"/>
              <a:gd name="adj3" fmla="val 33333"/>
            </a:avLst>
          </a:prstGeom>
          <a:solidFill>
            <a:schemeClr val="accent1"/>
          </a:soli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10248" name="AutoShape 8"/>
          <p:cNvSpPr>
            <a:spLocks noChangeArrowheads="1"/>
          </p:cNvSpPr>
          <p:nvPr/>
        </p:nvSpPr>
        <p:spPr bwMode="auto">
          <a:xfrm rot="-326154" flipH="1" flipV="1">
            <a:off x="1828800" y="1219200"/>
            <a:ext cx="533400" cy="3886200"/>
          </a:xfrm>
          <a:prstGeom prst="curvedRightArrow">
            <a:avLst>
              <a:gd name="adj1" fmla="val 145714"/>
              <a:gd name="adj2" fmla="val 291429"/>
              <a:gd name="adj3" fmla="val 33333"/>
            </a:avLst>
          </a:prstGeom>
          <a:solidFill>
            <a:schemeClr val="accent2"/>
          </a:soli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10" name="Rectangle 3"/>
          <p:cNvSpPr txBox="1">
            <a:spLocks noChangeArrowheads="1"/>
          </p:cNvSpPr>
          <p:nvPr/>
        </p:nvSpPr>
        <p:spPr bwMode="auto">
          <a:xfrm>
            <a:off x="5364163" y="2800350"/>
            <a:ext cx="3657600" cy="405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342900" indent="-342900" algn="l" rtl="0" eaLnBrk="0" fontAlgn="base" hangingPunct="0">
              <a:spcBef>
                <a:spcPct val="20000"/>
              </a:spcBef>
              <a:spcAft>
                <a:spcPct val="0"/>
              </a:spcAft>
              <a:buClr>
                <a:schemeClr val="hlink"/>
              </a:buClr>
              <a:buSzPct val="90000"/>
              <a:buFont typeface="Wingdings" charset="0"/>
              <a:buBlip>
                <a:blip r:embed="rId4"/>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cs typeface="Geneva" charset="-128"/>
              </a:defRPr>
            </a:lvl2pPr>
            <a:lvl3pPr marL="1143000" indent="-228600" algn="l" rtl="0" eaLnBrk="0" fontAlgn="base" hangingPunct="0">
              <a:spcBef>
                <a:spcPct val="20000"/>
              </a:spcBef>
              <a:spcAft>
                <a:spcPct val="0"/>
              </a:spcAft>
              <a:buClr>
                <a:schemeClr val="accent2"/>
              </a:buClr>
              <a:buSzPct val="90000"/>
              <a:buFont typeface="Wingdings" charset="0"/>
              <a:buBlip>
                <a:blip r:embed="rId5"/>
              </a:buBlip>
              <a:defRPr sz="2400">
                <a:solidFill>
                  <a:schemeClr val="tx1"/>
                </a:solidFill>
                <a:latin typeface="+mn-lt"/>
                <a:ea typeface="Geneva" charset="-128"/>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128"/>
              </a:defRPr>
            </a:lvl4pPr>
            <a:lvl5pPr marL="2057400" indent="-228600" algn="l" rtl="0" eaLnBrk="0" fontAlgn="base" hangingPunct="0">
              <a:spcBef>
                <a:spcPct val="20000"/>
              </a:spcBef>
              <a:spcAft>
                <a:spcPct val="0"/>
              </a:spcAft>
              <a:buClr>
                <a:schemeClr val="folHlink"/>
              </a:buClr>
              <a:buSzPct val="90000"/>
              <a:buFont typeface="Wingdings" charset="0"/>
              <a:buBlip>
                <a:blip r:embed="rId6"/>
              </a:buBlip>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lr>
                <a:schemeClr val="folHlink"/>
              </a:buClr>
              <a:buSzPct val="90000"/>
              <a:buFont typeface="Wingdings" pitchFamily="-111" charset="2"/>
              <a:buBlip>
                <a:blip r:embed="rId6"/>
              </a:buBlip>
              <a:defRPr sz="2000">
                <a:solidFill>
                  <a:schemeClr val="tx1"/>
                </a:solidFill>
                <a:latin typeface="+mn-lt"/>
                <a:ea typeface="+mn-ea"/>
              </a:defRPr>
            </a:lvl6pPr>
            <a:lvl7pPr marL="2971800" indent="-228600" algn="l" rtl="0" eaLnBrk="0" fontAlgn="base" hangingPunct="0">
              <a:spcBef>
                <a:spcPct val="20000"/>
              </a:spcBef>
              <a:spcAft>
                <a:spcPct val="0"/>
              </a:spcAft>
              <a:buClr>
                <a:schemeClr val="folHlink"/>
              </a:buClr>
              <a:buSzPct val="90000"/>
              <a:buFont typeface="Wingdings" pitchFamily="-111" charset="2"/>
              <a:buBlip>
                <a:blip r:embed="rId6"/>
              </a:buBlip>
              <a:defRPr sz="2000">
                <a:solidFill>
                  <a:schemeClr val="tx1"/>
                </a:solidFill>
                <a:latin typeface="+mn-lt"/>
                <a:ea typeface="+mn-ea"/>
              </a:defRPr>
            </a:lvl7pPr>
            <a:lvl8pPr marL="3429000" indent="-228600" algn="l" rtl="0" eaLnBrk="0" fontAlgn="base" hangingPunct="0">
              <a:spcBef>
                <a:spcPct val="20000"/>
              </a:spcBef>
              <a:spcAft>
                <a:spcPct val="0"/>
              </a:spcAft>
              <a:buClr>
                <a:schemeClr val="folHlink"/>
              </a:buClr>
              <a:buSzPct val="90000"/>
              <a:buFont typeface="Wingdings" pitchFamily="-111" charset="2"/>
              <a:buBlip>
                <a:blip r:embed="rId6"/>
              </a:buBlip>
              <a:defRPr sz="2000">
                <a:solidFill>
                  <a:schemeClr val="tx1"/>
                </a:solidFill>
                <a:latin typeface="+mn-lt"/>
                <a:ea typeface="+mn-ea"/>
              </a:defRPr>
            </a:lvl8pPr>
            <a:lvl9pPr marL="3886200" indent="-228600" algn="l" rtl="0" eaLnBrk="0" fontAlgn="base" hangingPunct="0">
              <a:spcBef>
                <a:spcPct val="20000"/>
              </a:spcBef>
              <a:spcAft>
                <a:spcPct val="0"/>
              </a:spcAft>
              <a:buClr>
                <a:schemeClr val="folHlink"/>
              </a:buClr>
              <a:buSzPct val="90000"/>
              <a:buFont typeface="Wingdings" pitchFamily="-111" charset="2"/>
              <a:buBlip>
                <a:blip r:embed="rId6"/>
              </a:buBlip>
              <a:defRPr sz="2000">
                <a:solidFill>
                  <a:schemeClr val="tx1"/>
                </a:solidFill>
                <a:latin typeface="+mn-lt"/>
                <a:ea typeface="+mn-ea"/>
              </a:defRPr>
            </a:lvl9pPr>
          </a:lstStyle>
          <a:p>
            <a:pPr algn="r" defTabSz="914400" rtl="1" eaLnBrk="1" hangingPunct="1">
              <a:lnSpc>
                <a:spcPct val="90000"/>
              </a:lnSpc>
              <a:buClr>
                <a:srgbClr val="86D1EC"/>
              </a:buClr>
              <a:defRPr/>
            </a:pPr>
            <a:r>
              <a:rPr lang="ar-JO" sz="2800" b="1"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موكب العريس يوازي</a:t>
            </a:r>
          </a:p>
          <a:p>
            <a:pPr marL="0" indent="0" algn="r" defTabSz="914400" rtl="1" eaLnBrk="1" hangingPunct="1">
              <a:lnSpc>
                <a:spcPct val="90000"/>
              </a:lnSpc>
              <a:buClr>
                <a:srgbClr val="86D1EC"/>
              </a:buClr>
              <a:buNone/>
              <a:defRPr/>
            </a:pPr>
            <a:r>
              <a:rPr lang="ar-JO" altLang="ja-JP" sz="2800" b="1"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   عودة المسيح</a:t>
            </a:r>
          </a:p>
          <a:p>
            <a:pPr marL="0" indent="0" algn="r" defTabSz="914400" rtl="1" eaLnBrk="1" hangingPunct="1">
              <a:lnSpc>
                <a:spcPct val="90000"/>
              </a:lnSpc>
              <a:buClr>
                <a:srgbClr val="86D1EC"/>
              </a:buClr>
              <a:buNone/>
              <a:defRPr/>
            </a:pPr>
            <a:r>
              <a:rPr lang="ar-JO" altLang="ja-JP" sz="2800" b="1"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   لعروسه الكنيسة.</a:t>
            </a:r>
          </a:p>
          <a:p>
            <a:pPr algn="r" defTabSz="914400" rtl="1" eaLnBrk="1" hangingPunct="1">
              <a:lnSpc>
                <a:spcPct val="90000"/>
              </a:lnSpc>
              <a:buClr>
                <a:srgbClr val="86D1EC"/>
              </a:buClr>
              <a:defRPr/>
            </a:pPr>
            <a:r>
              <a:rPr lang="ar-JO" altLang="ja-JP" sz="2800" b="1"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عند الاختطاف،</a:t>
            </a:r>
          </a:p>
          <a:p>
            <a:pPr marL="0" indent="0" algn="r" defTabSz="914400" rtl="1" eaLnBrk="1" hangingPunct="1">
              <a:lnSpc>
                <a:spcPct val="90000"/>
              </a:lnSpc>
              <a:buClr>
                <a:srgbClr val="86D1EC"/>
              </a:buClr>
              <a:buNone/>
              <a:defRPr/>
            </a:pPr>
            <a:r>
              <a:rPr lang="ar-JO" sz="2800" b="1"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    سيأتي ليعيد</a:t>
            </a:r>
          </a:p>
          <a:p>
            <a:pPr marL="0" indent="0" algn="r" defTabSz="914400" rtl="1" eaLnBrk="1" hangingPunct="1">
              <a:lnSpc>
                <a:spcPct val="90000"/>
              </a:lnSpc>
              <a:buClr>
                <a:srgbClr val="86D1EC"/>
              </a:buClr>
              <a:buNone/>
              <a:defRPr/>
            </a:pPr>
            <a:r>
              <a:rPr lang="ar-JO" sz="2800" b="1"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    المؤمنين إلى بيت الآب.</a:t>
            </a:r>
            <a:endParaRPr lang="en-US" sz="2800" b="1"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p:txBody>
      </p:sp>
      <p:sp>
        <p:nvSpPr>
          <p:cNvPr id="11" name="Text Box 37"/>
          <p:cNvSpPr txBox="1">
            <a:spLocks noChangeArrowheads="1"/>
          </p:cNvSpPr>
          <p:nvPr/>
        </p:nvSpPr>
        <p:spPr bwMode="auto">
          <a:xfrm>
            <a:off x="8499366" y="-36174"/>
            <a:ext cx="524099" cy="463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defTabSz="914400" eaLnBrk="0" fontAlgn="base" hangingPunct="0">
              <a:spcBef>
                <a:spcPct val="0"/>
              </a:spcBef>
              <a:spcAft>
                <a:spcPct val="0"/>
              </a:spcAft>
            </a:pPr>
            <a:r>
              <a:rPr lang="en-US" b="1" dirty="0">
                <a:solidFill>
                  <a:srgbClr val="FFFFFF"/>
                </a:solidFill>
                <a:latin typeface="Arial" charset="0"/>
                <a:cs typeface="Arial" charset="0"/>
              </a:rPr>
              <a:t>77</a:t>
            </a:r>
          </a:p>
        </p:txBody>
      </p:sp>
    </p:spTree>
    <p:extLst>
      <p:ext uri="{BB962C8B-B14F-4D97-AF65-F5344CB8AC3E}">
        <p14:creationId xmlns:p14="http://schemas.microsoft.com/office/powerpoint/2010/main" val="4954743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246"/>
                                        </p:tgtEl>
                                        <p:attrNameLst>
                                          <p:attrName>style.visibility</p:attrName>
                                        </p:attrNameLst>
                                      </p:cBhvr>
                                      <p:to>
                                        <p:strVal val="visible"/>
                                      </p:to>
                                    </p:set>
                                    <p:anim calcmode="lin" valueType="num">
                                      <p:cBhvr>
                                        <p:cTn id="7" dur="500" fill="hold"/>
                                        <p:tgtEl>
                                          <p:spTgt spid="10246"/>
                                        </p:tgtEl>
                                        <p:attrNameLst>
                                          <p:attrName>ppt_w</p:attrName>
                                        </p:attrNameLst>
                                      </p:cBhvr>
                                      <p:tavLst>
                                        <p:tav tm="0">
                                          <p:val>
                                            <p:fltVal val="0"/>
                                          </p:val>
                                        </p:tav>
                                        <p:tav tm="100000">
                                          <p:val>
                                            <p:strVal val="#ppt_w"/>
                                          </p:val>
                                        </p:tav>
                                      </p:tavLst>
                                    </p:anim>
                                    <p:anim calcmode="lin" valueType="num">
                                      <p:cBhvr>
                                        <p:cTn id="8" dur="500" fill="hold"/>
                                        <p:tgtEl>
                                          <p:spTgt spid="10246"/>
                                        </p:tgtEl>
                                        <p:attrNameLst>
                                          <p:attrName>ppt_h</p:attrName>
                                        </p:attrNameLst>
                                      </p:cBhvr>
                                      <p:tavLst>
                                        <p:tav tm="0">
                                          <p:val>
                                            <p:fltVal val="0"/>
                                          </p:val>
                                        </p:tav>
                                        <p:tav tm="100000">
                                          <p:val>
                                            <p:strVal val="#ppt_h"/>
                                          </p:val>
                                        </p:tav>
                                      </p:tavLst>
                                    </p:anim>
                                    <p:animEffect transition="in" filter="fade">
                                      <p:cBhvr>
                                        <p:cTn id="9" dur="500"/>
                                        <p:tgtEl>
                                          <p:spTgt spid="1024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0247"/>
                                        </p:tgtEl>
                                        <p:attrNameLst>
                                          <p:attrName>style.visibility</p:attrName>
                                        </p:attrNameLst>
                                      </p:cBhvr>
                                      <p:to>
                                        <p:strVal val="visible"/>
                                      </p:to>
                                    </p:set>
                                    <p:animEffect transition="in" filter="wipe(up)">
                                      <p:cBhvr>
                                        <p:cTn id="14" dur="500"/>
                                        <p:tgtEl>
                                          <p:spTgt spid="1024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0245"/>
                                        </p:tgtEl>
                                        <p:attrNameLst>
                                          <p:attrName>style.visibility</p:attrName>
                                        </p:attrNameLst>
                                      </p:cBhvr>
                                      <p:to>
                                        <p:strVal val="visible"/>
                                      </p:to>
                                    </p:set>
                                    <p:anim calcmode="lin" valueType="num">
                                      <p:cBhvr>
                                        <p:cTn id="19" dur="500" fill="hold"/>
                                        <p:tgtEl>
                                          <p:spTgt spid="10245"/>
                                        </p:tgtEl>
                                        <p:attrNameLst>
                                          <p:attrName>ppt_w</p:attrName>
                                        </p:attrNameLst>
                                      </p:cBhvr>
                                      <p:tavLst>
                                        <p:tav tm="0">
                                          <p:val>
                                            <p:fltVal val="0"/>
                                          </p:val>
                                        </p:tav>
                                        <p:tav tm="100000">
                                          <p:val>
                                            <p:strVal val="#ppt_w"/>
                                          </p:val>
                                        </p:tav>
                                      </p:tavLst>
                                    </p:anim>
                                    <p:anim calcmode="lin" valueType="num">
                                      <p:cBhvr>
                                        <p:cTn id="20" dur="500" fill="hold"/>
                                        <p:tgtEl>
                                          <p:spTgt spid="10245"/>
                                        </p:tgtEl>
                                        <p:attrNameLst>
                                          <p:attrName>ppt_h</p:attrName>
                                        </p:attrNameLst>
                                      </p:cBhvr>
                                      <p:tavLst>
                                        <p:tav tm="0">
                                          <p:val>
                                            <p:fltVal val="0"/>
                                          </p:val>
                                        </p:tav>
                                        <p:tav tm="100000">
                                          <p:val>
                                            <p:strVal val="#ppt_h"/>
                                          </p:val>
                                        </p:tav>
                                      </p:tavLst>
                                    </p:anim>
                                    <p:animEffect transition="in" filter="fade">
                                      <p:cBhvr>
                                        <p:cTn id="21" dur="500"/>
                                        <p:tgtEl>
                                          <p:spTgt spid="1024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0248"/>
                                        </p:tgtEl>
                                        <p:attrNameLst>
                                          <p:attrName>style.visibility</p:attrName>
                                        </p:attrNameLst>
                                      </p:cBhvr>
                                      <p:to>
                                        <p:strVal val="visible"/>
                                      </p:to>
                                    </p:set>
                                    <p:animEffect transition="in" filter="wipe(down)">
                                      <p:cBhvr>
                                        <p:cTn id="26" dur="500"/>
                                        <p:tgtEl>
                                          <p:spTgt spid="1024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 calcmode="lin" valueType="num">
                                      <p:cBhvr>
                                        <p:cTn id="31"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33" dur="500"/>
                                        <p:tgtEl>
                                          <p:spTgt spid="10">
                                            <p:txEl>
                                              <p:pRg st="0" end="0"/>
                                            </p:txEl>
                                          </p:spTgt>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10">
                                            <p:txEl>
                                              <p:pRg st="1" end="1"/>
                                            </p:txEl>
                                          </p:spTgt>
                                        </p:tgtEl>
                                        <p:attrNameLst>
                                          <p:attrName>style.visibility</p:attrName>
                                        </p:attrNameLst>
                                      </p:cBhvr>
                                      <p:to>
                                        <p:strVal val="visible"/>
                                      </p:to>
                                    </p:set>
                                    <p:anim calcmode="lin" valueType="num">
                                      <p:cBhvr>
                                        <p:cTn id="36"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37" dur="5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38" dur="500"/>
                                        <p:tgtEl>
                                          <p:spTgt spid="10">
                                            <p:txEl>
                                              <p:pRg st="1" end="1"/>
                                            </p:txEl>
                                          </p:spTgt>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10">
                                            <p:txEl>
                                              <p:pRg st="2" end="2"/>
                                            </p:txEl>
                                          </p:spTgt>
                                        </p:tgtEl>
                                        <p:attrNameLst>
                                          <p:attrName>style.visibility</p:attrName>
                                        </p:attrNameLst>
                                      </p:cBhvr>
                                      <p:to>
                                        <p:strVal val="visible"/>
                                      </p:to>
                                    </p:set>
                                    <p:anim calcmode="lin" valueType="num">
                                      <p:cBhvr>
                                        <p:cTn id="41"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42" dur="500" fill="hold"/>
                                        <p:tgtEl>
                                          <p:spTgt spid="10">
                                            <p:txEl>
                                              <p:pRg st="2" end="2"/>
                                            </p:txEl>
                                          </p:spTgt>
                                        </p:tgtEl>
                                        <p:attrNameLst>
                                          <p:attrName>ppt_h</p:attrName>
                                        </p:attrNameLst>
                                      </p:cBhvr>
                                      <p:tavLst>
                                        <p:tav tm="0">
                                          <p:val>
                                            <p:fltVal val="0"/>
                                          </p:val>
                                        </p:tav>
                                        <p:tav tm="100000">
                                          <p:val>
                                            <p:strVal val="#ppt_h"/>
                                          </p:val>
                                        </p:tav>
                                      </p:tavLst>
                                    </p:anim>
                                    <p:animEffect transition="in" filter="fade">
                                      <p:cBhvr>
                                        <p:cTn id="43" dur="500"/>
                                        <p:tgtEl>
                                          <p:spTgt spid="10">
                                            <p:txEl>
                                              <p:pRg st="2" end="2"/>
                                            </p:txEl>
                                          </p:spTgt>
                                        </p:tgtEl>
                                      </p:cBhvr>
                                    </p:animEffect>
                                  </p:childTnLst>
                                </p:cTn>
                              </p:par>
                              <p:par>
                                <p:cTn id="44" presetID="53" presetClass="entr" presetSubtype="0" fill="hold" grpId="0" nodeType="withEffect">
                                  <p:stCondLst>
                                    <p:cond delay="0"/>
                                  </p:stCondLst>
                                  <p:childTnLst>
                                    <p:set>
                                      <p:cBhvr>
                                        <p:cTn id="45" dur="1" fill="hold">
                                          <p:stCondLst>
                                            <p:cond delay="0"/>
                                          </p:stCondLst>
                                        </p:cTn>
                                        <p:tgtEl>
                                          <p:spTgt spid="10">
                                            <p:txEl>
                                              <p:pRg st="3" end="3"/>
                                            </p:txEl>
                                          </p:spTgt>
                                        </p:tgtEl>
                                        <p:attrNameLst>
                                          <p:attrName>style.visibility</p:attrName>
                                        </p:attrNameLst>
                                      </p:cBhvr>
                                      <p:to>
                                        <p:strVal val="visible"/>
                                      </p:to>
                                    </p:set>
                                    <p:anim calcmode="lin" valueType="num">
                                      <p:cBhvr>
                                        <p:cTn id="46" dur="5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47" dur="500" fill="hold"/>
                                        <p:tgtEl>
                                          <p:spTgt spid="10">
                                            <p:txEl>
                                              <p:pRg st="3" end="3"/>
                                            </p:txEl>
                                          </p:spTgt>
                                        </p:tgtEl>
                                        <p:attrNameLst>
                                          <p:attrName>ppt_h</p:attrName>
                                        </p:attrNameLst>
                                      </p:cBhvr>
                                      <p:tavLst>
                                        <p:tav tm="0">
                                          <p:val>
                                            <p:fltVal val="0"/>
                                          </p:val>
                                        </p:tav>
                                        <p:tav tm="100000">
                                          <p:val>
                                            <p:strVal val="#ppt_h"/>
                                          </p:val>
                                        </p:tav>
                                      </p:tavLst>
                                    </p:anim>
                                    <p:animEffect transition="in" filter="fade">
                                      <p:cBhvr>
                                        <p:cTn id="48" dur="500"/>
                                        <p:tgtEl>
                                          <p:spTgt spid="10">
                                            <p:txEl>
                                              <p:pRg st="3" end="3"/>
                                            </p:txEl>
                                          </p:spTgt>
                                        </p:tgtEl>
                                      </p:cBhvr>
                                    </p:animEffect>
                                  </p:childTnLst>
                                </p:cTn>
                              </p:par>
                              <p:par>
                                <p:cTn id="49" presetID="53" presetClass="entr" presetSubtype="0" fill="hold" grpId="0" nodeType="withEffect">
                                  <p:stCondLst>
                                    <p:cond delay="0"/>
                                  </p:stCondLst>
                                  <p:childTnLst>
                                    <p:set>
                                      <p:cBhvr>
                                        <p:cTn id="50" dur="1" fill="hold">
                                          <p:stCondLst>
                                            <p:cond delay="0"/>
                                          </p:stCondLst>
                                        </p:cTn>
                                        <p:tgtEl>
                                          <p:spTgt spid="10">
                                            <p:txEl>
                                              <p:pRg st="4" end="4"/>
                                            </p:txEl>
                                          </p:spTgt>
                                        </p:tgtEl>
                                        <p:attrNameLst>
                                          <p:attrName>style.visibility</p:attrName>
                                        </p:attrNameLst>
                                      </p:cBhvr>
                                      <p:to>
                                        <p:strVal val="visible"/>
                                      </p:to>
                                    </p:set>
                                    <p:anim calcmode="lin" valueType="num">
                                      <p:cBhvr>
                                        <p:cTn id="51" dur="500" fill="hold"/>
                                        <p:tgtEl>
                                          <p:spTgt spid="10">
                                            <p:txEl>
                                              <p:pRg st="4" end="4"/>
                                            </p:txEl>
                                          </p:spTgt>
                                        </p:tgtEl>
                                        <p:attrNameLst>
                                          <p:attrName>ppt_w</p:attrName>
                                        </p:attrNameLst>
                                      </p:cBhvr>
                                      <p:tavLst>
                                        <p:tav tm="0">
                                          <p:val>
                                            <p:fltVal val="0"/>
                                          </p:val>
                                        </p:tav>
                                        <p:tav tm="100000">
                                          <p:val>
                                            <p:strVal val="#ppt_w"/>
                                          </p:val>
                                        </p:tav>
                                      </p:tavLst>
                                    </p:anim>
                                    <p:anim calcmode="lin" valueType="num">
                                      <p:cBhvr>
                                        <p:cTn id="52" dur="500" fill="hold"/>
                                        <p:tgtEl>
                                          <p:spTgt spid="10">
                                            <p:txEl>
                                              <p:pRg st="4" end="4"/>
                                            </p:txEl>
                                          </p:spTgt>
                                        </p:tgtEl>
                                        <p:attrNameLst>
                                          <p:attrName>ppt_h</p:attrName>
                                        </p:attrNameLst>
                                      </p:cBhvr>
                                      <p:tavLst>
                                        <p:tav tm="0">
                                          <p:val>
                                            <p:fltVal val="0"/>
                                          </p:val>
                                        </p:tav>
                                        <p:tav tm="100000">
                                          <p:val>
                                            <p:strVal val="#ppt_h"/>
                                          </p:val>
                                        </p:tav>
                                      </p:tavLst>
                                    </p:anim>
                                    <p:animEffect transition="in" filter="fade">
                                      <p:cBhvr>
                                        <p:cTn id="53" dur="500"/>
                                        <p:tgtEl>
                                          <p:spTgt spid="10">
                                            <p:txEl>
                                              <p:pRg st="4" end="4"/>
                                            </p:txEl>
                                          </p:spTgt>
                                        </p:tgtEl>
                                      </p:cBhvr>
                                    </p:animEffect>
                                  </p:childTnLst>
                                </p:cTn>
                              </p:par>
                              <p:par>
                                <p:cTn id="54" presetID="53" presetClass="entr" presetSubtype="0" fill="hold" grpId="0" nodeType="withEffect">
                                  <p:stCondLst>
                                    <p:cond delay="0"/>
                                  </p:stCondLst>
                                  <p:childTnLst>
                                    <p:set>
                                      <p:cBhvr>
                                        <p:cTn id="55" dur="1" fill="hold">
                                          <p:stCondLst>
                                            <p:cond delay="0"/>
                                          </p:stCondLst>
                                        </p:cTn>
                                        <p:tgtEl>
                                          <p:spTgt spid="10">
                                            <p:txEl>
                                              <p:pRg st="5" end="5"/>
                                            </p:txEl>
                                          </p:spTgt>
                                        </p:tgtEl>
                                        <p:attrNameLst>
                                          <p:attrName>style.visibility</p:attrName>
                                        </p:attrNameLst>
                                      </p:cBhvr>
                                      <p:to>
                                        <p:strVal val="visible"/>
                                      </p:to>
                                    </p:set>
                                    <p:anim calcmode="lin" valueType="num">
                                      <p:cBhvr>
                                        <p:cTn id="56" dur="500" fill="hold"/>
                                        <p:tgtEl>
                                          <p:spTgt spid="10">
                                            <p:txEl>
                                              <p:pRg st="5" end="5"/>
                                            </p:txEl>
                                          </p:spTgt>
                                        </p:tgtEl>
                                        <p:attrNameLst>
                                          <p:attrName>ppt_w</p:attrName>
                                        </p:attrNameLst>
                                      </p:cBhvr>
                                      <p:tavLst>
                                        <p:tav tm="0">
                                          <p:val>
                                            <p:fltVal val="0"/>
                                          </p:val>
                                        </p:tav>
                                        <p:tav tm="100000">
                                          <p:val>
                                            <p:strVal val="#ppt_w"/>
                                          </p:val>
                                        </p:tav>
                                      </p:tavLst>
                                    </p:anim>
                                    <p:anim calcmode="lin" valueType="num">
                                      <p:cBhvr>
                                        <p:cTn id="57" dur="500" fill="hold"/>
                                        <p:tgtEl>
                                          <p:spTgt spid="10">
                                            <p:txEl>
                                              <p:pRg st="5" end="5"/>
                                            </p:txEl>
                                          </p:spTgt>
                                        </p:tgtEl>
                                        <p:attrNameLst>
                                          <p:attrName>ppt_h</p:attrName>
                                        </p:attrNameLst>
                                      </p:cBhvr>
                                      <p:tavLst>
                                        <p:tav tm="0">
                                          <p:val>
                                            <p:fltVal val="0"/>
                                          </p:val>
                                        </p:tav>
                                        <p:tav tm="100000">
                                          <p:val>
                                            <p:strVal val="#ppt_h"/>
                                          </p:val>
                                        </p:tav>
                                      </p:tavLst>
                                    </p:anim>
                                    <p:animEffect transition="in" filter="fade">
                                      <p:cBhvr>
                                        <p:cTn id="58"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10246" grpId="0"/>
      <p:bldP spid="10247" grpId="0" animBg="1"/>
      <p:bldP spid="10248" grpId="0" animBg="1"/>
      <p:bldP spid="10"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81000" y="2819400"/>
            <a:ext cx="4876800" cy="457200"/>
          </a:xfrm>
        </p:spPr>
        <p:txBody>
          <a:bodyPr/>
          <a:lstStyle/>
          <a:p>
            <a:pPr eaLnBrk="1" hangingPunct="1">
              <a:defRPr/>
            </a:pPr>
            <a:r>
              <a:rPr lang="en-US" sz="2400">
                <a:latin typeface="Arial" charset="0"/>
                <a:ea typeface="ＭＳ Ｐゴシック" charset="0"/>
                <a:cs typeface="ＭＳ Ｐゴシック" charset="0"/>
              </a:rPr>
              <a:t>Marriage &amp; the Church Timeline</a:t>
            </a:r>
          </a:p>
        </p:txBody>
      </p:sp>
      <p:sp>
        <p:nvSpPr>
          <p:cNvPr id="47106" name="Rectangle 3"/>
          <p:cNvSpPr>
            <a:spLocks noChangeArrowheads="1"/>
          </p:cNvSpPr>
          <p:nvPr/>
        </p:nvSpPr>
        <p:spPr bwMode="auto">
          <a:xfrm>
            <a:off x="-179388" y="868363"/>
            <a:ext cx="184151"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eaLnBrk="1" hangingPunct="1"/>
            <a:endParaRPr lang="en-US" sz="1800"/>
          </a:p>
        </p:txBody>
      </p:sp>
      <p:graphicFrame>
        <p:nvGraphicFramePr>
          <p:cNvPr id="47177" name="Group 1097"/>
          <p:cNvGraphicFramePr>
            <a:graphicFrameLocks noGrp="1"/>
          </p:cNvGraphicFramePr>
          <p:nvPr>
            <p:extLst>
              <p:ext uri="{D42A27DB-BD31-4B8C-83A1-F6EECF244321}">
                <p14:modId xmlns:p14="http://schemas.microsoft.com/office/powerpoint/2010/main" val="3077575610"/>
              </p:ext>
            </p:extLst>
          </p:nvPr>
        </p:nvGraphicFramePr>
        <p:xfrm>
          <a:off x="-76200" y="762000"/>
          <a:ext cx="9144000" cy="1584325"/>
        </p:xfrm>
        <a:graphic>
          <a:graphicData uri="http://schemas.openxmlformats.org/drawingml/2006/table">
            <a:tbl>
              <a:tblPr/>
              <a:tblGrid>
                <a:gridCol w="930275">
                  <a:extLst>
                    <a:ext uri="{9D8B030D-6E8A-4147-A177-3AD203B41FA5}">
                      <a16:colId xmlns:a16="http://schemas.microsoft.com/office/drawing/2014/main" val="20000"/>
                    </a:ext>
                  </a:extLst>
                </a:gridCol>
                <a:gridCol w="930275">
                  <a:extLst>
                    <a:ext uri="{9D8B030D-6E8A-4147-A177-3AD203B41FA5}">
                      <a16:colId xmlns:a16="http://schemas.microsoft.com/office/drawing/2014/main" val="20001"/>
                    </a:ext>
                  </a:extLst>
                </a:gridCol>
                <a:gridCol w="928688">
                  <a:extLst>
                    <a:ext uri="{9D8B030D-6E8A-4147-A177-3AD203B41FA5}">
                      <a16:colId xmlns:a16="http://schemas.microsoft.com/office/drawing/2014/main" val="20002"/>
                    </a:ext>
                  </a:extLst>
                </a:gridCol>
                <a:gridCol w="930275">
                  <a:extLst>
                    <a:ext uri="{9D8B030D-6E8A-4147-A177-3AD203B41FA5}">
                      <a16:colId xmlns:a16="http://schemas.microsoft.com/office/drawing/2014/main" val="20003"/>
                    </a:ext>
                  </a:extLst>
                </a:gridCol>
                <a:gridCol w="928687">
                  <a:extLst>
                    <a:ext uri="{9D8B030D-6E8A-4147-A177-3AD203B41FA5}">
                      <a16:colId xmlns:a16="http://schemas.microsoft.com/office/drawing/2014/main" val="20004"/>
                    </a:ext>
                  </a:extLst>
                </a:gridCol>
                <a:gridCol w="1163638">
                  <a:extLst>
                    <a:ext uri="{9D8B030D-6E8A-4147-A177-3AD203B41FA5}">
                      <a16:colId xmlns:a16="http://schemas.microsoft.com/office/drawing/2014/main" val="20005"/>
                    </a:ext>
                  </a:extLst>
                </a:gridCol>
                <a:gridCol w="968375">
                  <a:extLst>
                    <a:ext uri="{9D8B030D-6E8A-4147-A177-3AD203B41FA5}">
                      <a16:colId xmlns:a16="http://schemas.microsoft.com/office/drawing/2014/main" val="20006"/>
                    </a:ext>
                  </a:extLst>
                </a:gridCol>
                <a:gridCol w="1181100">
                  <a:extLst>
                    <a:ext uri="{9D8B030D-6E8A-4147-A177-3AD203B41FA5}">
                      <a16:colId xmlns:a16="http://schemas.microsoft.com/office/drawing/2014/main" val="20007"/>
                    </a:ext>
                  </a:extLst>
                </a:gridCol>
                <a:gridCol w="1182687">
                  <a:extLst>
                    <a:ext uri="{9D8B030D-6E8A-4147-A177-3AD203B41FA5}">
                      <a16:colId xmlns:a16="http://schemas.microsoft.com/office/drawing/2014/main" val="20008"/>
                    </a:ext>
                  </a:extLst>
                </a:gridCol>
              </a:tblGrid>
              <a:tr h="15843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400" b="1" i="1" u="none" strike="noStrike" cap="none" normalizeH="0" baseline="0" dirty="0">
                          <a:ln>
                            <a:noFill/>
                          </a:ln>
                          <a:solidFill>
                            <a:schemeClr val="tx1"/>
                          </a:solidFill>
                          <a:effectLst/>
                          <a:latin typeface="Monotype Corsiva" charset="0"/>
                          <a:ea typeface="ＭＳ Ｐゴシック" charset="0"/>
                          <a:cs typeface="Times New Roman" charset="0"/>
                        </a:rPr>
                        <a:t>الاختيار</a:t>
                      </a:r>
                      <a:endParaRPr kumimoji="0" lang="en-US" sz="10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JO" sz="1200" b="0" i="0" u="none" strike="noStrike" cap="none" normalizeH="0" baseline="0" dirty="0">
                          <a:ln>
                            <a:noFill/>
                          </a:ln>
                          <a:solidFill>
                            <a:schemeClr val="tx1"/>
                          </a:solidFill>
                          <a:effectLst/>
                          <a:latin typeface="Times" charset="0"/>
                          <a:ea typeface="ＭＳ Ｐゴシック" charset="0"/>
                          <a:cs typeface="Times New Roman" charset="0"/>
                        </a:rPr>
                        <a:t>الله</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JO" sz="1200" b="0" i="0" u="none" strike="noStrike" cap="none" normalizeH="0" baseline="0" dirty="0">
                          <a:ln>
                            <a:noFill/>
                          </a:ln>
                          <a:solidFill>
                            <a:schemeClr val="tx1"/>
                          </a:solidFill>
                          <a:effectLst/>
                          <a:latin typeface="Times" charset="0"/>
                          <a:ea typeface="ＭＳ Ｐゴシック" charset="0"/>
                          <a:cs typeface="Times New Roman" charset="0"/>
                        </a:rPr>
                        <a:t>الآب</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JO" sz="1200" b="0" i="0" u="none" strike="noStrike" cap="none" normalizeH="0" baseline="0" dirty="0">
                          <a:ln>
                            <a:noFill/>
                          </a:ln>
                          <a:solidFill>
                            <a:schemeClr val="tx1"/>
                          </a:solidFill>
                          <a:effectLst/>
                          <a:latin typeface="Times" charset="0"/>
                          <a:ea typeface="ＭＳ Ｐゴシック" charset="0"/>
                          <a:cs typeface="Times New Roman" charset="0"/>
                        </a:rPr>
                        <a:t>أختار هؤلاء</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JO" sz="1200" b="0" i="0" u="none" strike="noStrike" cap="none" normalizeH="0" baseline="0" dirty="0">
                          <a:ln>
                            <a:noFill/>
                          </a:ln>
                          <a:solidFill>
                            <a:schemeClr val="tx1"/>
                          </a:solidFill>
                          <a:effectLst/>
                          <a:latin typeface="Times" charset="0"/>
                          <a:ea typeface="ＭＳ Ｐゴシック" charset="0"/>
                          <a:cs typeface="Times New Roman" charset="0"/>
                        </a:rPr>
                        <a:t>ليخلصو</a:t>
                      </a:r>
                      <a:endParaRPr kumimoji="0" lang="en-US" sz="1200" b="0" i="0" u="none" strike="noStrike" cap="none" normalizeH="0" baseline="0" dirty="0">
                        <a:ln>
                          <a:noFill/>
                        </a:ln>
                        <a:solidFill>
                          <a:schemeClr val="tx1"/>
                        </a:solidFill>
                        <a:effectLst/>
                        <a:latin typeface="Times" charset="0"/>
                        <a:ea typeface="ＭＳ Ｐゴシック"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JO" altLang="ja-JP" sz="12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(أف 1: 5، 11)</a:t>
                      </a:r>
                      <a:endParaRPr kumimoji="0" lang="en-US" altLang="ja-JP" sz="18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685" marB="45685"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200" b="1" i="1" u="none" strike="noStrike" cap="none" normalizeH="0" baseline="0" dirty="0">
                          <a:ln>
                            <a:noFill/>
                          </a:ln>
                          <a:solidFill>
                            <a:schemeClr val="tx1"/>
                          </a:solidFill>
                          <a:effectLst/>
                          <a:latin typeface="Monotype Corsiva" charset="0"/>
                          <a:ea typeface="ＭＳ Ｐゴシック" charset="0"/>
                          <a:cs typeface="Times New Roman" charset="0"/>
                        </a:rPr>
                        <a:t>الشراء</a:t>
                      </a:r>
                      <a:endParaRPr kumimoji="0" lang="en-US" sz="10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JO" sz="12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دفع</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JO" altLang="ja-JP" sz="12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المسيح</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JO" altLang="ja-JP" sz="12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دمه للآب</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JO" altLang="ja-JP" sz="12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لفداء الكنيسة</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JO" altLang="ja-JP" sz="12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(1بط 1: 18)</a:t>
                      </a:r>
                      <a:endParaRPr kumimoji="0" lang="en-US" altLang="ja-JP" sz="18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685" marB="45685"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400" b="1" i="1" u="none" strike="noStrike" cap="none" normalizeH="0" baseline="0" dirty="0">
                          <a:ln>
                            <a:noFill/>
                          </a:ln>
                          <a:solidFill>
                            <a:schemeClr val="tx1"/>
                          </a:solidFill>
                          <a:effectLst/>
                          <a:latin typeface="Monotype Corsiva" charset="0"/>
                          <a:ea typeface="ＭＳ Ｐゴシック" charset="0"/>
                          <a:cs typeface="Times New Roman" charset="0"/>
                        </a:rPr>
                        <a:t>العلامة</a:t>
                      </a:r>
                      <a:endParaRPr kumimoji="0" lang="en-US" sz="10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JO" sz="12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بدأ</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JO" altLang="ja-JP" sz="12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العهد الجديد</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JO" altLang="ja-JP" sz="12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بكأس</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JO" altLang="ja-JP" sz="12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العشاء</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JO" altLang="ja-JP" sz="12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(لو 22: 20)</a:t>
                      </a:r>
                      <a:endParaRPr kumimoji="0" lang="en-US" altLang="ja-JP" sz="10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685" marB="45685"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400" b="1" i="1" u="none" strike="noStrike" cap="none" normalizeH="0" baseline="0" dirty="0">
                          <a:ln>
                            <a:noFill/>
                          </a:ln>
                          <a:solidFill>
                            <a:schemeClr val="tx1"/>
                          </a:solidFill>
                          <a:effectLst/>
                          <a:latin typeface="Monotype Corsiva" charset="0"/>
                          <a:ea typeface="ＭＳ Ｐゴシック" charset="0"/>
                          <a:cs typeface="Times New Roman" charset="0"/>
                        </a:rPr>
                        <a:t>واجبنا</a:t>
                      </a:r>
                      <a:endParaRPr kumimoji="0" lang="en-US" sz="10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JO" sz="1200" b="0" i="0" u="none" strike="noStrike" cap="none" normalizeH="0" baseline="0" dirty="0">
                          <a:ln>
                            <a:noFill/>
                          </a:ln>
                          <a:solidFill>
                            <a:schemeClr val="tx1"/>
                          </a:solidFill>
                          <a:effectLst/>
                          <a:latin typeface="Times" charset="0"/>
                          <a:ea typeface="ＭＳ Ｐゴシック" charset="0"/>
                          <a:cs typeface="Times New Roman" charset="0"/>
                        </a:rPr>
                        <a:t>القداسة</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JO" sz="1200" b="0" i="0" u="none" strike="noStrike" cap="none" normalizeH="0" baseline="0" dirty="0">
                          <a:ln>
                            <a:noFill/>
                          </a:ln>
                          <a:solidFill>
                            <a:schemeClr val="tx1"/>
                          </a:solidFill>
                          <a:effectLst/>
                          <a:latin typeface="Times" charset="0"/>
                          <a:ea typeface="ＭＳ Ｐゴシック" charset="0"/>
                          <a:cs typeface="Times New Roman" charset="0"/>
                        </a:rPr>
                        <a:t>للمسيح</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JO" sz="1200" b="0" i="0" u="none" strike="noStrike" cap="none" normalizeH="0" baseline="0" dirty="0">
                          <a:ln>
                            <a:noFill/>
                          </a:ln>
                          <a:solidFill>
                            <a:schemeClr val="tx1"/>
                          </a:solidFill>
                          <a:effectLst/>
                          <a:latin typeface="Times" charset="0"/>
                          <a:ea typeface="ＭＳ Ｐゴシック" charset="0"/>
                          <a:cs typeface="Times New Roman" charset="0"/>
                        </a:rPr>
                        <a:t>في عصر</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JO" sz="1200" b="0" i="0" u="none" strike="noStrike" cap="none" normalizeH="0" baseline="0" dirty="0">
                          <a:ln>
                            <a:noFill/>
                          </a:ln>
                          <a:solidFill>
                            <a:schemeClr val="tx1"/>
                          </a:solidFill>
                          <a:effectLst/>
                          <a:latin typeface="Times" charset="0"/>
                          <a:ea typeface="ＭＳ Ｐゴシック" charset="0"/>
                          <a:cs typeface="Times New Roman" charset="0"/>
                        </a:rPr>
                        <a:t>الكنيسة</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JO" sz="1200" b="0" i="0" u="none" strike="noStrike" cap="none" normalizeH="0" baseline="0" dirty="0">
                          <a:ln>
                            <a:noFill/>
                          </a:ln>
                          <a:solidFill>
                            <a:schemeClr val="tx1"/>
                          </a:solidFill>
                          <a:effectLst/>
                          <a:latin typeface="Times" charset="0"/>
                          <a:ea typeface="ＭＳ Ｐゴシック" charset="0"/>
                          <a:cs typeface="Times New Roman" charset="0"/>
                        </a:rPr>
                        <a:t>(2كو 11: 2)</a:t>
                      </a:r>
                      <a:endParaRPr kumimoji="0" lang="en-US" altLang="ja-JP"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685" marB="45685"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00" b="1" i="1" u="none" strike="noStrike" cap="none" normalizeH="0" baseline="0" dirty="0">
                          <a:ln>
                            <a:noFill/>
                          </a:ln>
                          <a:solidFill>
                            <a:schemeClr val="tx1"/>
                          </a:solidFill>
                          <a:effectLst/>
                          <a:latin typeface="Monotype Corsiva" charset="0"/>
                          <a:ea typeface="ＭＳ Ｐゴシック" charset="0"/>
                          <a:cs typeface="Times New Roman" charset="0"/>
                        </a:rPr>
                        <a:t>واجب المسيح</a:t>
                      </a:r>
                      <a:endParaRPr kumimoji="0" lang="en-US" sz="1000" b="1"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JO" sz="1200" b="0" i="0" u="none" strike="noStrike" cap="none" normalizeH="0" baseline="0" dirty="0">
                          <a:ln>
                            <a:noFill/>
                          </a:ln>
                          <a:solidFill>
                            <a:schemeClr val="tx1"/>
                          </a:solidFill>
                          <a:effectLst/>
                          <a:latin typeface="Times" charset="0"/>
                          <a:ea typeface="ＭＳ Ｐゴシック" charset="0"/>
                          <a:cs typeface="Times New Roman" charset="0"/>
                        </a:rPr>
                        <a:t>إعداد </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JO" sz="1200" b="0" i="0" u="none" strike="noStrike" cap="none" normalizeH="0" baseline="0" dirty="0">
                          <a:ln>
                            <a:noFill/>
                          </a:ln>
                          <a:solidFill>
                            <a:schemeClr val="tx1"/>
                          </a:solidFill>
                          <a:effectLst/>
                          <a:latin typeface="Times" charset="0"/>
                          <a:ea typeface="ＭＳ Ｐゴシック" charset="0"/>
                          <a:cs typeface="Times New Roman" charset="0"/>
                        </a:rPr>
                        <a:t>السماء </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JO" sz="1200" b="0" i="0" u="none" strike="noStrike" cap="none" normalizeH="0" baseline="0" dirty="0">
                          <a:ln>
                            <a:noFill/>
                          </a:ln>
                          <a:solidFill>
                            <a:schemeClr val="tx1"/>
                          </a:solidFill>
                          <a:effectLst/>
                          <a:latin typeface="Times" charset="0"/>
                          <a:ea typeface="ＭＳ Ｐゴシック" charset="0"/>
                          <a:cs typeface="Times New Roman" charset="0"/>
                        </a:rPr>
                        <a:t>للكنيسة</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JO" sz="1200" b="0" i="0" u="none" strike="noStrike" cap="none" normalizeH="0" baseline="0" dirty="0">
                          <a:ln>
                            <a:noFill/>
                          </a:ln>
                          <a:solidFill>
                            <a:schemeClr val="tx1"/>
                          </a:solidFill>
                          <a:effectLst/>
                          <a:latin typeface="Times" charset="0"/>
                          <a:ea typeface="ＭＳ Ｐゴシック" charset="0"/>
                          <a:cs typeface="Times New Roman" charset="0"/>
                        </a:rPr>
                        <a:t>حتى يعود </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JO" sz="12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(يو 14: 1- 3)</a:t>
                      </a:r>
                      <a:endParaRPr kumimoji="0" lang="en-US" sz="18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685" marB="45685"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400" b="1" i="1" u="none" strike="noStrike" cap="none" normalizeH="0" baseline="0" dirty="0">
                          <a:ln>
                            <a:noFill/>
                          </a:ln>
                          <a:solidFill>
                            <a:schemeClr val="tx1"/>
                          </a:solidFill>
                          <a:effectLst/>
                          <a:latin typeface="Monotype Corsiva" charset="0"/>
                          <a:ea typeface="ＭＳ Ｐゴシック" charset="0"/>
                          <a:cs typeface="Times New Roman" charset="0"/>
                        </a:rPr>
                        <a:t>الاختطاف</a:t>
                      </a:r>
                      <a:endParaRPr kumimoji="0" lang="en-US" sz="10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JO" sz="1200" b="0" i="0" u="none" strike="noStrike" cap="none" normalizeH="0" baseline="0" dirty="0">
                          <a:ln>
                            <a:noFill/>
                          </a:ln>
                          <a:solidFill>
                            <a:schemeClr val="tx1"/>
                          </a:solidFill>
                          <a:effectLst/>
                          <a:latin typeface="Times" charset="0"/>
                          <a:ea typeface="ＭＳ Ｐゴシック" charset="0"/>
                          <a:cs typeface="Times New Roman" charset="0"/>
                        </a:rPr>
                        <a:t>يحضر المسيح</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JO" sz="1200" b="0" i="0" u="none" strike="noStrike" cap="none" normalizeH="0" baseline="0" dirty="0">
                          <a:ln>
                            <a:noFill/>
                          </a:ln>
                          <a:solidFill>
                            <a:schemeClr val="tx1"/>
                          </a:solidFill>
                          <a:effectLst/>
                          <a:latin typeface="Times" charset="0"/>
                          <a:ea typeface="ＭＳ Ｐゴシック" charset="0"/>
                          <a:cs typeface="Times New Roman" charset="0"/>
                        </a:rPr>
                        <a:t>كنيسته إلى السماء</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JO" sz="1200" b="0" i="0" u="none" strike="noStrike" cap="none" normalizeH="0" baseline="0" dirty="0">
                          <a:ln>
                            <a:noFill/>
                          </a:ln>
                          <a:solidFill>
                            <a:schemeClr val="tx1"/>
                          </a:solidFill>
                          <a:effectLst/>
                          <a:latin typeface="Times" charset="0"/>
                          <a:ea typeface="ＭＳ Ｐゴシック" charset="0"/>
                          <a:cs typeface="Times New Roman" charset="0"/>
                        </a:rPr>
                        <a:t>في وقت غير متوقع</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JO" sz="1200" b="0" i="0" u="none" strike="noStrike" cap="none" normalizeH="0" baseline="0" dirty="0">
                          <a:ln>
                            <a:noFill/>
                          </a:ln>
                          <a:solidFill>
                            <a:schemeClr val="tx1"/>
                          </a:solidFill>
                          <a:effectLst/>
                          <a:latin typeface="Times" charset="0"/>
                          <a:ea typeface="ＭＳ Ｐゴシック" charset="0"/>
                          <a:cs typeface="Times New Roman" charset="0"/>
                        </a:rPr>
                        <a:t>مع الهتاف</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JO" sz="12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(1تس 4: 14- 18)</a:t>
                      </a:r>
                      <a:endParaRPr kumimoji="0" lang="en-US" altLang="ja-JP" sz="18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685" marB="45685"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400" b="1" i="1" u="none" strike="noStrike" cap="none" normalizeH="0" baseline="0" dirty="0">
                          <a:ln>
                            <a:noFill/>
                          </a:ln>
                          <a:solidFill>
                            <a:schemeClr val="tx1"/>
                          </a:solidFill>
                          <a:effectLst/>
                          <a:latin typeface="Monotype Corsiva" charset="0"/>
                          <a:ea typeface="ＭＳ Ｐゴシック" charset="0"/>
                          <a:cs typeface="Times New Roman" charset="0"/>
                        </a:rPr>
                        <a:t>العرس</a:t>
                      </a:r>
                      <a:endParaRPr kumimoji="0" lang="en-US" sz="10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JO" sz="1200" b="0" i="0" u="none" strike="noStrike" cap="none" normalizeH="0" baseline="0" dirty="0">
                          <a:ln>
                            <a:noFill/>
                          </a:ln>
                          <a:solidFill>
                            <a:schemeClr val="tx1"/>
                          </a:solidFill>
                          <a:effectLst/>
                          <a:latin typeface="Times" charset="0"/>
                          <a:ea typeface="ＭＳ Ｐゴシック" charset="0"/>
                          <a:cs typeface="Times New Roman" charset="0"/>
                        </a:rPr>
                        <a:t>تطهير الكنيسة</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JO" sz="1200" b="0" i="0" u="none" strike="noStrike" cap="none" normalizeH="0" baseline="0" dirty="0">
                          <a:ln>
                            <a:noFill/>
                          </a:ln>
                          <a:solidFill>
                            <a:schemeClr val="tx1"/>
                          </a:solidFill>
                          <a:effectLst/>
                          <a:latin typeface="Times" charset="0"/>
                          <a:ea typeface="ＭＳ Ｐゴシック" charset="0"/>
                          <a:cs typeface="Times New Roman" charset="0"/>
                        </a:rPr>
                        <a:t>وإحضارها دون</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JO" sz="1200" b="0" i="0" u="none" strike="noStrike" cap="none" normalizeH="0" baseline="0" dirty="0">
                          <a:ln>
                            <a:noFill/>
                          </a:ln>
                          <a:solidFill>
                            <a:schemeClr val="tx1"/>
                          </a:solidFill>
                          <a:effectLst/>
                          <a:latin typeface="Times" charset="0"/>
                          <a:ea typeface="ＭＳ Ｐゴシック" charset="0"/>
                          <a:cs typeface="Times New Roman" charset="0"/>
                        </a:rPr>
                        <a:t>دنس (مكافأة) </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JO" sz="1200" b="0" i="0" u="none" strike="noStrike" cap="none" normalizeH="0" baseline="0" dirty="0">
                          <a:ln>
                            <a:noFill/>
                          </a:ln>
                          <a:solidFill>
                            <a:schemeClr val="tx1"/>
                          </a:solidFill>
                          <a:effectLst/>
                          <a:latin typeface="Times" charset="0"/>
                          <a:ea typeface="ＭＳ Ｐゴシック" charset="0"/>
                          <a:cs typeface="Times New Roman" charset="0"/>
                        </a:rPr>
                        <a:t>في السماء</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JO" sz="1200" b="0" i="0" u="none" strike="noStrike" cap="none" normalizeH="0" baseline="0" dirty="0">
                          <a:ln>
                            <a:noFill/>
                          </a:ln>
                          <a:solidFill>
                            <a:schemeClr val="tx1"/>
                          </a:solidFill>
                          <a:effectLst/>
                          <a:latin typeface="Times" charset="0"/>
                          <a:ea typeface="ＭＳ Ｐゴシック" charset="0"/>
                          <a:cs typeface="Times New Roman" charset="0"/>
                        </a:rPr>
                        <a:t>(أف 5: 26)</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685" marB="45685"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400" b="1" i="1" u="none" strike="noStrike" cap="none" normalizeH="0" baseline="0" dirty="0">
                          <a:ln>
                            <a:noFill/>
                          </a:ln>
                          <a:solidFill>
                            <a:schemeClr val="tx1"/>
                          </a:solidFill>
                          <a:effectLst/>
                          <a:latin typeface="Monotype Corsiva" charset="0"/>
                          <a:ea typeface="ＭＳ Ｐゴシック" charset="0"/>
                          <a:cs typeface="Times New Roman" charset="0"/>
                        </a:rPr>
                        <a:t>العشاء القادم</a:t>
                      </a:r>
                      <a:endParaRPr kumimoji="0" lang="en-US" sz="10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JO" sz="1200" b="0" i="0" u="none" strike="noStrike" cap="none" normalizeH="0" baseline="0" dirty="0">
                          <a:ln>
                            <a:noFill/>
                          </a:ln>
                          <a:solidFill>
                            <a:schemeClr val="tx1"/>
                          </a:solidFill>
                          <a:effectLst/>
                          <a:latin typeface="Times" charset="0"/>
                          <a:ea typeface="ＭＳ Ｐゴシック" charset="0"/>
                          <a:cs typeface="Times New Roman" charset="0"/>
                        </a:rPr>
                        <a:t>تتحد الكنيسة</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JO" sz="1200" b="0" i="0" u="none" strike="noStrike" cap="none" normalizeH="0" baseline="0" dirty="0">
                          <a:ln>
                            <a:noFill/>
                          </a:ln>
                          <a:solidFill>
                            <a:schemeClr val="tx1"/>
                          </a:solidFill>
                          <a:effectLst/>
                          <a:latin typeface="Times" charset="0"/>
                          <a:ea typeface="ＭＳ Ｐゴシック" charset="0"/>
                          <a:cs typeface="Times New Roman" charset="0"/>
                        </a:rPr>
                        <a:t>مع المسيح</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JO" sz="1200" b="0" i="0" u="none" strike="noStrike" cap="none" normalizeH="0" baseline="0" dirty="0">
                          <a:ln>
                            <a:noFill/>
                          </a:ln>
                          <a:solidFill>
                            <a:schemeClr val="tx1"/>
                          </a:solidFill>
                          <a:effectLst/>
                          <a:latin typeface="Times" charset="0"/>
                          <a:ea typeface="ＭＳ Ｐゴシック" charset="0"/>
                          <a:cs typeface="Times New Roman" charset="0"/>
                        </a:rPr>
                        <a:t>وتمجده لأنه</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JO" sz="1200" b="0" i="0" u="none" strike="noStrike" cap="none" normalizeH="0" baseline="0" dirty="0">
                          <a:ln>
                            <a:noFill/>
                          </a:ln>
                          <a:solidFill>
                            <a:schemeClr val="tx1"/>
                          </a:solidFill>
                          <a:effectLst/>
                          <a:latin typeface="Times" charset="0"/>
                          <a:ea typeface="ＭＳ Ｐゴシック" charset="0"/>
                          <a:cs typeface="Times New Roman" charset="0"/>
                        </a:rPr>
                        <a:t>يمنح البر</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JO" sz="1200" b="0" i="0" u="none" strike="noStrike" cap="none" normalizeH="0" baseline="0" dirty="0">
                          <a:ln>
                            <a:noFill/>
                          </a:ln>
                          <a:solidFill>
                            <a:schemeClr val="tx1"/>
                          </a:solidFill>
                          <a:effectLst/>
                          <a:latin typeface="Times" charset="0"/>
                          <a:ea typeface="ＭＳ Ｐゴシック" charset="0"/>
                          <a:cs typeface="Times New Roman" charset="0"/>
                        </a:rPr>
                        <a:t>(رؤ 19: 7- 9)</a:t>
                      </a:r>
                      <a:endParaRPr kumimoji="0" lang="en-US" altLang="ja-JP"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685" marB="45685"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400" b="1" i="1" u="none" strike="noStrike" cap="none" normalizeH="0" baseline="0" dirty="0">
                          <a:ln>
                            <a:noFill/>
                          </a:ln>
                          <a:solidFill>
                            <a:schemeClr val="tx1"/>
                          </a:solidFill>
                          <a:effectLst/>
                          <a:latin typeface="Monotype Corsiva" charset="0"/>
                          <a:ea typeface="ＭＳ Ｐゴシック" charset="0"/>
                          <a:cs typeface="Times New Roman" charset="0"/>
                        </a:rPr>
                        <a:t>المجئ الثاني</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400" b="1" i="1" u="none" strike="noStrike" cap="none" normalizeH="0" baseline="0" dirty="0">
                          <a:ln>
                            <a:noFill/>
                          </a:ln>
                          <a:solidFill>
                            <a:schemeClr val="tx1"/>
                          </a:solidFill>
                          <a:effectLst/>
                          <a:latin typeface="Monotype Corsiva" charset="0"/>
                          <a:ea typeface="ＭＳ Ｐゴシック" charset="0"/>
                          <a:cs typeface="Times New Roman" charset="0"/>
                        </a:rPr>
                        <a:t>والعشاء</a:t>
                      </a:r>
                      <a:endParaRPr kumimoji="0" lang="en-US" sz="10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JO" sz="1200" b="0" i="0" u="none" strike="noStrike" cap="none" normalizeH="0" baseline="0" dirty="0">
                          <a:ln>
                            <a:noFill/>
                          </a:ln>
                          <a:solidFill>
                            <a:schemeClr val="tx1"/>
                          </a:solidFill>
                          <a:effectLst/>
                          <a:latin typeface="Times" charset="0"/>
                          <a:ea typeface="ＭＳ Ｐゴシック" charset="0"/>
                          <a:cs typeface="Times New Roman" charset="0"/>
                        </a:rPr>
                        <a:t>يعود القديسين إلى</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JO" sz="1200" b="0" i="0" u="none" strike="noStrike" cap="none" normalizeH="0" baseline="0" dirty="0">
                          <a:ln>
                            <a:noFill/>
                          </a:ln>
                          <a:solidFill>
                            <a:schemeClr val="tx1"/>
                          </a:solidFill>
                          <a:effectLst/>
                          <a:latin typeface="Times" charset="0"/>
                          <a:ea typeface="ＭＳ Ｐゴシック" charset="0"/>
                          <a:cs typeface="Times New Roman" charset="0"/>
                        </a:rPr>
                        <a:t>الأرض مع المسيح ليملكوا معه</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JO" sz="1200" b="0" i="0" u="none" strike="noStrike" cap="none" normalizeH="0" baseline="0" dirty="0">
                          <a:ln>
                            <a:noFill/>
                          </a:ln>
                          <a:solidFill>
                            <a:schemeClr val="tx1"/>
                          </a:solidFill>
                          <a:effectLst/>
                          <a:latin typeface="Times" charset="0"/>
                          <a:ea typeface="ＭＳ Ｐゴシック" charset="0"/>
                          <a:cs typeface="Times New Roman" charset="0"/>
                        </a:rPr>
                        <a:t>(رؤ 19: 11؛ 20: 6)</a:t>
                      </a:r>
                      <a:endParaRPr kumimoji="0" lang="en-US" sz="1000" b="0" i="0" u="none" strike="noStrike" cap="none" normalizeH="0" baseline="0" dirty="0">
                        <a:ln>
                          <a:noFill/>
                        </a:ln>
                        <a:solidFill>
                          <a:schemeClr val="tx1"/>
                        </a:solidFill>
                        <a:effectLst/>
                        <a:latin typeface="Arial" charset="0"/>
                        <a:ea typeface="ＭＳ Ｐゴシック" charset="0"/>
                        <a:cs typeface="Times New Roman" charset="0"/>
                      </a:endParaRPr>
                    </a:p>
                  </a:txBody>
                  <a:tcPr marT="45685" marB="45685"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7117" name="Rectangle 18"/>
          <p:cNvSpPr>
            <a:spLocks noChangeArrowheads="1"/>
          </p:cNvSpPr>
          <p:nvPr/>
        </p:nvSpPr>
        <p:spPr bwMode="auto">
          <a:xfrm>
            <a:off x="-581025" y="868363"/>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47118" name="Rectangle 19"/>
          <p:cNvSpPr>
            <a:spLocks noChangeArrowheads="1"/>
          </p:cNvSpPr>
          <p:nvPr/>
        </p:nvSpPr>
        <p:spPr bwMode="auto">
          <a:xfrm>
            <a:off x="-457200" y="4370388"/>
            <a:ext cx="1841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en-US" sz="1800"/>
          </a:p>
        </p:txBody>
      </p:sp>
      <p:sp>
        <p:nvSpPr>
          <p:cNvPr id="47119" name="Rectangle 20"/>
          <p:cNvSpPr>
            <a:spLocks noChangeArrowheads="1"/>
          </p:cNvSpPr>
          <p:nvPr/>
        </p:nvSpPr>
        <p:spPr bwMode="auto">
          <a:xfrm>
            <a:off x="-179388" y="868363"/>
            <a:ext cx="184151"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eaLnBrk="1" hangingPunct="1"/>
            <a:endParaRPr lang="en-US" sz="1800"/>
          </a:p>
        </p:txBody>
      </p:sp>
      <p:graphicFrame>
        <p:nvGraphicFramePr>
          <p:cNvPr id="47176" name="Group 1096"/>
          <p:cNvGraphicFramePr>
            <a:graphicFrameLocks noGrp="1"/>
          </p:cNvGraphicFramePr>
          <p:nvPr>
            <p:extLst>
              <p:ext uri="{D42A27DB-BD31-4B8C-83A1-F6EECF244321}">
                <p14:modId xmlns:p14="http://schemas.microsoft.com/office/powerpoint/2010/main" val="2472024337"/>
              </p:ext>
            </p:extLst>
          </p:nvPr>
        </p:nvGraphicFramePr>
        <p:xfrm>
          <a:off x="-76200" y="4267200"/>
          <a:ext cx="9296400" cy="2560638"/>
        </p:xfrm>
        <a:graphic>
          <a:graphicData uri="http://schemas.openxmlformats.org/drawingml/2006/table">
            <a:tbl>
              <a:tblPr/>
              <a:tblGrid>
                <a:gridCol w="1066800">
                  <a:extLst>
                    <a:ext uri="{9D8B030D-6E8A-4147-A177-3AD203B41FA5}">
                      <a16:colId xmlns:a16="http://schemas.microsoft.com/office/drawing/2014/main" val="20000"/>
                    </a:ext>
                  </a:extLst>
                </a:gridCol>
                <a:gridCol w="869950">
                  <a:extLst>
                    <a:ext uri="{9D8B030D-6E8A-4147-A177-3AD203B41FA5}">
                      <a16:colId xmlns:a16="http://schemas.microsoft.com/office/drawing/2014/main" val="20001"/>
                    </a:ext>
                  </a:extLst>
                </a:gridCol>
                <a:gridCol w="928688">
                  <a:extLst>
                    <a:ext uri="{9D8B030D-6E8A-4147-A177-3AD203B41FA5}">
                      <a16:colId xmlns:a16="http://schemas.microsoft.com/office/drawing/2014/main" val="20002"/>
                    </a:ext>
                  </a:extLst>
                </a:gridCol>
                <a:gridCol w="930275">
                  <a:extLst>
                    <a:ext uri="{9D8B030D-6E8A-4147-A177-3AD203B41FA5}">
                      <a16:colId xmlns:a16="http://schemas.microsoft.com/office/drawing/2014/main" val="20003"/>
                    </a:ext>
                  </a:extLst>
                </a:gridCol>
                <a:gridCol w="911225">
                  <a:extLst>
                    <a:ext uri="{9D8B030D-6E8A-4147-A177-3AD203B41FA5}">
                      <a16:colId xmlns:a16="http://schemas.microsoft.com/office/drawing/2014/main" val="20004"/>
                    </a:ext>
                  </a:extLst>
                </a:gridCol>
                <a:gridCol w="1084262">
                  <a:extLst>
                    <a:ext uri="{9D8B030D-6E8A-4147-A177-3AD203B41FA5}">
                      <a16:colId xmlns:a16="http://schemas.microsoft.com/office/drawing/2014/main" val="20005"/>
                    </a:ext>
                  </a:extLst>
                </a:gridCol>
                <a:gridCol w="1171575">
                  <a:extLst>
                    <a:ext uri="{9D8B030D-6E8A-4147-A177-3AD203B41FA5}">
                      <a16:colId xmlns:a16="http://schemas.microsoft.com/office/drawing/2014/main" val="20006"/>
                    </a:ext>
                  </a:extLst>
                </a:gridCol>
                <a:gridCol w="1289050">
                  <a:extLst>
                    <a:ext uri="{9D8B030D-6E8A-4147-A177-3AD203B41FA5}">
                      <a16:colId xmlns:a16="http://schemas.microsoft.com/office/drawing/2014/main" val="20007"/>
                    </a:ext>
                  </a:extLst>
                </a:gridCol>
                <a:gridCol w="1044575">
                  <a:extLst>
                    <a:ext uri="{9D8B030D-6E8A-4147-A177-3AD203B41FA5}">
                      <a16:colId xmlns:a16="http://schemas.microsoft.com/office/drawing/2014/main" val="20008"/>
                    </a:ext>
                  </a:extLst>
                </a:gridCol>
              </a:tblGrid>
              <a:tr h="2560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400" b="1" i="1" u="none" strike="noStrike" cap="none" normalizeH="0" baseline="0" dirty="0">
                          <a:ln>
                            <a:noFill/>
                          </a:ln>
                          <a:solidFill>
                            <a:schemeClr val="tx1"/>
                          </a:solidFill>
                          <a:effectLst/>
                          <a:latin typeface="Monotype Corsiva" charset="0"/>
                          <a:ea typeface="ＭＳ Ｐゴシック" charset="0"/>
                          <a:cs typeface="Times New Roman" charset="0"/>
                        </a:rPr>
                        <a:t>الأختيار</a:t>
                      </a:r>
                      <a:endParaRPr kumimoji="0" lang="en-US" sz="10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JO" sz="1200" b="0" i="0" u="none" strike="noStrike" cap="none" normalizeH="0" baseline="0" dirty="0">
                          <a:ln>
                            <a:noFill/>
                          </a:ln>
                          <a:solidFill>
                            <a:schemeClr val="tx1"/>
                          </a:solidFill>
                          <a:effectLst/>
                          <a:latin typeface="Times" charset="0"/>
                          <a:ea typeface="ＭＳ Ｐゴシック" charset="0"/>
                          <a:cs typeface="Times New Roman" charset="0"/>
                        </a:rPr>
                        <a:t>(شدوخيم)</a:t>
                      </a:r>
                      <a:endParaRPr kumimoji="0" lang="en-US" sz="10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JO" sz="1200" b="0" i="0" u="none" strike="noStrike" cap="none" normalizeH="0" baseline="0" dirty="0">
                          <a:ln>
                            <a:noFill/>
                          </a:ln>
                          <a:solidFill>
                            <a:schemeClr val="tx1"/>
                          </a:solidFill>
                          <a:effectLst/>
                          <a:latin typeface="Times" charset="0"/>
                          <a:ea typeface="ＭＳ Ｐゴシック" charset="0"/>
                          <a:cs typeface="Times New Roman" charset="0"/>
                        </a:rPr>
                        <a:t>يختار الأب</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JO" altLang="ja-JP" sz="1200" b="0" i="0" u="none" strike="noStrike" cap="none" normalizeH="0" baseline="0" dirty="0">
                          <a:ln>
                            <a:noFill/>
                          </a:ln>
                          <a:solidFill>
                            <a:schemeClr val="tx1"/>
                          </a:solidFill>
                          <a:effectLst/>
                          <a:latin typeface="Times" charset="0"/>
                          <a:ea typeface="ＭＳ Ｐゴシック" charset="0"/>
                          <a:cs typeface="Times New Roman" charset="0"/>
                        </a:rPr>
                        <a:t>عروسًا لإبنه</a:t>
                      </a:r>
                      <a:endParaRPr kumimoji="0" lang="en-US" altLang="ja-JP" sz="1000" b="0" i="0" u="none" strike="noStrike" cap="none" normalizeH="0" baseline="0" dirty="0">
                        <a:ln>
                          <a:noFill/>
                        </a:ln>
                        <a:solidFill>
                          <a:schemeClr val="tx1"/>
                        </a:solidFill>
                        <a:effectLst/>
                        <a:latin typeface="Arial" charset="0"/>
                        <a:ea typeface="ＭＳ Ｐゴシック" charset="0"/>
                        <a:cs typeface="ＭＳ Ｐゴシック"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JO" altLang="ja-JP" sz="12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(طو 4: 12- 13؛ 7: 9-13؛ جا 7: 23؛ سي 7: 25؛ مشنا كدوشين 2: 1)</a:t>
                      </a:r>
                      <a:endParaRPr kumimoji="0" lang="en-US" altLang="ja-JP" sz="18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200" b="1" i="1" u="none" strike="noStrike" cap="none" normalizeH="0" baseline="0" dirty="0">
                          <a:ln>
                            <a:noFill/>
                          </a:ln>
                          <a:solidFill>
                            <a:schemeClr val="tx1"/>
                          </a:solidFill>
                          <a:effectLst/>
                          <a:latin typeface="Monotype Corsiva" charset="0"/>
                          <a:ea typeface="ＭＳ Ｐゴシック" charset="0"/>
                          <a:cs typeface="Times New Roman" charset="0"/>
                        </a:rPr>
                        <a:t>الشراء</a:t>
                      </a:r>
                      <a:endParaRPr kumimoji="0" lang="en-US" sz="10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JO" sz="1200" b="0" i="0" u="none" strike="noStrike" cap="none" normalizeH="0" baseline="0" dirty="0">
                          <a:ln>
                            <a:noFill/>
                          </a:ln>
                          <a:solidFill>
                            <a:schemeClr val="tx1"/>
                          </a:solidFill>
                          <a:effectLst/>
                          <a:latin typeface="Times" charset="0"/>
                          <a:ea typeface="ＭＳ Ｐゴシック" charset="0"/>
                          <a:cs typeface="Times New Roman" charset="0"/>
                        </a:rPr>
                        <a:t>(مهر)</a:t>
                      </a:r>
                      <a:endParaRPr kumimoji="0" lang="en-US" altLang="ja-JP" sz="1000" b="0" i="0" u="none" strike="noStrike" cap="none" normalizeH="0" baseline="0" dirty="0">
                        <a:ln>
                          <a:noFill/>
                        </a:ln>
                        <a:solidFill>
                          <a:schemeClr val="tx1"/>
                        </a:solidFill>
                        <a:effectLst/>
                        <a:latin typeface="Arial" charset="0"/>
                        <a:ea typeface="ＭＳ Ｐゴシック" charset="0"/>
                        <a:cs typeface="ＭＳ Ｐゴシック"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JO" altLang="ja-JP" sz="12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يدفع العريس لوالد العروس ذهب وفضة أو خدمة كمهر</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JO" altLang="ja-JP" sz="12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 </a:t>
                      </a:r>
                      <a:r>
                        <a:rPr kumimoji="0" lang="en-US" altLang="ja-JP" sz="1200" b="0" i="0" u="none" strike="noStrike" cap="none" normalizeH="0" baseline="0" dirty="0">
                          <a:ln>
                            <a:noFill/>
                          </a:ln>
                          <a:solidFill>
                            <a:schemeClr val="tx1"/>
                          </a:solidFill>
                          <a:effectLst/>
                          <a:latin typeface="Times" charset="0"/>
                          <a:ea typeface="ＭＳ Ｐゴシック" charset="0"/>
                          <a:cs typeface="ＭＳ Ｐゴシック" charset="0"/>
                        </a:rPr>
                        <a:t> </a:t>
                      </a:r>
                      <a:r>
                        <a:rPr kumimoji="0" lang="ar-JO" altLang="ja-JP" sz="12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(طو 28: 1؛ يوبيل 28: 2)</a:t>
                      </a:r>
                      <a:endParaRPr kumimoji="0" lang="en-US" altLang="ja-JP" sz="12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400" b="1" i="1" u="none" strike="noStrike" cap="none" normalizeH="0" baseline="0" dirty="0">
                          <a:ln>
                            <a:noFill/>
                          </a:ln>
                          <a:solidFill>
                            <a:schemeClr val="tx1"/>
                          </a:solidFill>
                          <a:effectLst/>
                          <a:latin typeface="Monotype Corsiva" charset="0"/>
                          <a:ea typeface="ＭＳ Ｐゴシック" charset="0"/>
                          <a:cs typeface="Times New Roman" charset="0"/>
                        </a:rPr>
                        <a:t>العلامة</a:t>
                      </a:r>
                      <a:endParaRPr kumimoji="0" lang="en-US" sz="10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charset="0"/>
                          <a:ea typeface="ＭＳ Ｐゴシック" charset="0"/>
                          <a:cs typeface="Times New Roman" charset="0"/>
                        </a:rPr>
                        <a:t>(</a:t>
                      </a:r>
                      <a:r>
                        <a:rPr kumimoji="0" lang="ar-JO" sz="1200" b="0" i="0" u="none" strike="noStrike" cap="none" normalizeH="0" baseline="0" dirty="0">
                          <a:ln>
                            <a:noFill/>
                          </a:ln>
                          <a:solidFill>
                            <a:schemeClr val="tx1"/>
                          </a:solidFill>
                          <a:effectLst/>
                          <a:latin typeface="Times" charset="0"/>
                          <a:ea typeface="ＭＳ Ｐゴシック" charset="0"/>
                          <a:cs typeface="Times New Roman" charset="0"/>
                        </a:rPr>
                        <a:t>كتوبا</a:t>
                      </a:r>
                      <a:r>
                        <a:rPr kumimoji="0" lang="en-US" sz="1200" b="0" i="0" u="none" strike="noStrike" cap="none" normalizeH="0" baseline="0" dirty="0">
                          <a:ln>
                            <a:noFill/>
                          </a:ln>
                          <a:solidFill>
                            <a:schemeClr val="tx1"/>
                          </a:solidFill>
                          <a:effectLst/>
                          <a:latin typeface="Times" charset="0"/>
                          <a:ea typeface="ＭＳ Ｐゴシック" charset="0"/>
                          <a:cs typeface="Times New Roman" charset="0"/>
                        </a:rPr>
                        <a:t>)</a:t>
                      </a:r>
                      <a:endParaRPr kumimoji="0" lang="en-US" sz="10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JO" sz="1200" b="0" i="0" u="none" strike="noStrike" cap="none" normalizeH="0" baseline="0" dirty="0">
                          <a:ln>
                            <a:noFill/>
                          </a:ln>
                          <a:solidFill>
                            <a:schemeClr val="tx1"/>
                          </a:solidFill>
                          <a:effectLst/>
                          <a:latin typeface="Times" charset="0"/>
                          <a:ea typeface="ＭＳ Ｐゴシック" charset="0"/>
                          <a:cs typeface="Times New Roman" charset="0"/>
                        </a:rPr>
                        <a:t>يبدأ عهد الزواج بالعقد وكأس الخطوبة</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JO" sz="12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(طو 7: 14- 15؛ مشنا كدوشين 2: 2؛ كتوبا 1: 22)</a:t>
                      </a:r>
                      <a:endParaRPr kumimoji="0" lang="en-US" sz="18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200" b="1" i="1"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واجب العروس</a:t>
                      </a:r>
                      <a:endParaRPr kumimoji="0" lang="en-U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charset="0"/>
                          <a:ea typeface="ＭＳ Ｐゴシック" charset="0"/>
                          <a:cs typeface="Times New Roman" charset="0"/>
                        </a:rPr>
                        <a:t>(</a:t>
                      </a:r>
                      <a:r>
                        <a:rPr kumimoji="0" lang="ar-JO" sz="1200" b="0" i="0" u="none" strike="noStrike" cap="none" normalizeH="0" baseline="0" dirty="0">
                          <a:ln>
                            <a:noFill/>
                          </a:ln>
                          <a:solidFill>
                            <a:schemeClr val="tx1"/>
                          </a:solidFill>
                          <a:effectLst/>
                          <a:latin typeface="Times" charset="0"/>
                          <a:ea typeface="ＭＳ Ｐゴシック" charset="0"/>
                          <a:cs typeface="Times New Roman" charset="0"/>
                        </a:rPr>
                        <a:t>قدشيت</a:t>
                      </a:r>
                      <a:r>
                        <a:rPr kumimoji="0" lang="en-US" sz="1200" b="0" i="0" u="none" strike="noStrike" cap="none" normalizeH="0" baseline="0" dirty="0">
                          <a:ln>
                            <a:noFill/>
                          </a:ln>
                          <a:solidFill>
                            <a:schemeClr val="tx1"/>
                          </a:solidFill>
                          <a:effectLst/>
                          <a:latin typeface="Times" charset="0"/>
                          <a:ea typeface="ＭＳ Ｐゴシック" charset="0"/>
                          <a:cs typeface="Times New Roman" charset="0"/>
                        </a:rPr>
                        <a:t>)</a:t>
                      </a:r>
                      <a:endParaRPr kumimoji="0" lang="en-US" altLang="ja-JP" sz="1000" b="0" i="0" u="none" strike="noStrike" cap="none" normalizeH="0" baseline="0" dirty="0">
                        <a:ln>
                          <a:noFill/>
                        </a:ln>
                        <a:solidFill>
                          <a:schemeClr val="tx1"/>
                        </a:solidFill>
                        <a:effectLst/>
                        <a:latin typeface="Arial" charset="0"/>
                        <a:ea typeface="ＭＳ Ｐゴシック" charset="0"/>
                        <a:cs typeface="ＭＳ Ｐゴシック"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JO" altLang="ja-JP" sz="12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الحفاظ على العذرية (المخصصة للعريس) لمدة سنة</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JO" altLang="ja-JP" sz="12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(مشنا سوتا 1: 1، 5؛ 5: 1؛ سي 45: 10)</a:t>
                      </a:r>
                      <a:endParaRPr kumimoji="0" lang="en-US" altLang="ja-JP" sz="18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200" b="1" i="1"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واجب العريس</a:t>
                      </a:r>
                      <a:endParaRPr kumimoji="0" lang="en-US" sz="10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charset="0"/>
                          <a:ea typeface="ＭＳ Ｐゴシック" charset="0"/>
                          <a:cs typeface="Times New Roman" charset="0"/>
                        </a:rPr>
                        <a:t>(</a:t>
                      </a:r>
                      <a:r>
                        <a:rPr kumimoji="0" lang="ar-JO" sz="1200" b="0" i="0" u="none" strike="noStrike" cap="none" normalizeH="0" baseline="0" dirty="0">
                          <a:ln>
                            <a:noFill/>
                          </a:ln>
                          <a:solidFill>
                            <a:schemeClr val="tx1"/>
                          </a:solidFill>
                          <a:effectLst/>
                          <a:latin typeface="Times" charset="0"/>
                          <a:ea typeface="ＭＳ Ｐゴシック" charset="0"/>
                          <a:cs typeface="Times New Roman" charset="0"/>
                        </a:rPr>
                        <a:t>هوباه</a:t>
                      </a:r>
                      <a:r>
                        <a:rPr kumimoji="0" lang="en-US" sz="1200" b="0" i="0" u="none" strike="noStrike" cap="none" normalizeH="0" baseline="0" dirty="0">
                          <a:ln>
                            <a:noFill/>
                          </a:ln>
                          <a:solidFill>
                            <a:schemeClr val="tx1"/>
                          </a:solidFill>
                          <a:effectLst/>
                          <a:latin typeface="Times" charset="0"/>
                          <a:ea typeface="ＭＳ Ｐゴシック" charset="0"/>
                          <a:cs typeface="Times New Roman" charset="0"/>
                        </a:rPr>
                        <a:t>)</a:t>
                      </a:r>
                      <a:endParaRPr kumimoji="0" lang="en-US" altLang="ja-JP" sz="1000" b="0" i="0" u="none" strike="noStrike" cap="none" normalizeH="0" baseline="0" dirty="0">
                        <a:ln>
                          <a:noFill/>
                        </a:ln>
                        <a:solidFill>
                          <a:schemeClr val="tx1"/>
                        </a:solidFill>
                        <a:effectLst/>
                        <a:latin typeface="Arial" charset="0"/>
                        <a:ea typeface="ＭＳ Ｐゴシック" charset="0"/>
                        <a:cs typeface="ＭＳ Ｐゴシック"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JO" altLang="ja-JP" sz="12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تجهيز غرفة الزفاف ومكان في منزل والده</a:t>
                      </a:r>
                      <a:endParaRPr kumimoji="0" lang="en-US" altLang="ja-JP" sz="10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JO" altLang="ja-JP" sz="12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 مك 3: 56؛ 2 أخنوخ 61: 2)</a:t>
                      </a:r>
                      <a:endParaRPr kumimoji="0" lang="en-US" altLang="ja-JP" sz="12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200" b="1" i="1"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موكب الزفاف</a:t>
                      </a:r>
                      <a:endParaRPr kumimoji="0" lang="en-US" sz="10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a:t>
                      </a:r>
                      <a:r>
                        <a:rPr kumimoji="0" lang="ar-JO" sz="12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نسويم</a:t>
                      </a:r>
                      <a:r>
                        <a:rPr kumimoji="0" lang="en-US" sz="12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a:t>
                      </a:r>
                      <a:endParaRPr kumimoji="0" lang="en-US" sz="10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JO" sz="12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وصول العريس بشكل غير متوقع إلى بيت والده ودعوة العروس لمرافقته</a:t>
                      </a:r>
                      <a:endParaRPr kumimoji="0" lang="en-US" altLang="ja-JP" sz="10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JO" altLang="ja-JP" sz="12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(آدم وحواء 22: 3؛ 4 عزرا 6: 23)</a:t>
                      </a:r>
                      <a:endParaRPr kumimoji="0" lang="en-US" altLang="ja-JP" sz="12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400" b="1" i="1"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العرس</a:t>
                      </a:r>
                      <a:endParaRPr kumimoji="0" lang="en-US" sz="10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JO" sz="12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شيفا براخوت = 7 بركات الزواج)</a:t>
                      </a:r>
                      <a:endParaRPr kumimoji="0" lang="en-US" sz="10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JO" sz="12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غسل العروس، ومزينة يقدمها العريس على أنها عذراء وجميلة </a:t>
                      </a:r>
                      <a:r>
                        <a:rPr kumimoji="0" lang="ar-JO" altLang="ja-JP" sz="1200" b="0" i="0" u="none" strike="noStrike" cap="none" normalizeH="0" baseline="0" dirty="0">
                          <a:ln>
                            <a:noFill/>
                          </a:ln>
                          <a:solidFill>
                            <a:schemeClr val="tx1"/>
                          </a:solidFill>
                          <a:effectLst/>
                          <a:latin typeface="Times" charset="0"/>
                          <a:ea typeface="ＭＳ Ｐゴシック" charset="0"/>
                          <a:cs typeface="ＭＳ Ｐゴシック" charset="0"/>
                        </a:rPr>
                        <a:t>(</a:t>
                      </a:r>
                      <a:r>
                        <a:rPr kumimoji="0" lang="ar-JO" altLang="ja-JP" sz="12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طو 7: 13) ويعلن أنه متزوج</a:t>
                      </a:r>
                      <a:endParaRPr kumimoji="0" lang="en-US" altLang="ja-JP"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400" b="1" i="1" u="none" strike="noStrike" cap="none" normalizeH="0" baseline="0" dirty="0">
                          <a:ln>
                            <a:noFill/>
                          </a:ln>
                          <a:solidFill>
                            <a:schemeClr val="tx1"/>
                          </a:solidFill>
                          <a:effectLst/>
                          <a:latin typeface="Monotype Corsiva" charset="0"/>
                          <a:ea typeface="ＭＳ Ｐゴシック" charset="0"/>
                          <a:cs typeface="Times New Roman" charset="0"/>
                        </a:rPr>
                        <a:t>عشاء العرس</a:t>
                      </a:r>
                      <a:endParaRPr kumimoji="0" lang="en-US" sz="10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JO" sz="12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الجماع </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JO" sz="12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(مشنا كتوبوث 1: 1؛ 3 مك 1: 19، 4: 6) بدء الوليمة لمدة 7- 14 يومًا (طو 8: 19- 20؛ 9: 6)؛ يعطى الكتان الأبيض للضيوف وتتم الإشادة بالعريس على جمال العروس</a:t>
                      </a:r>
                      <a:endParaRPr kumimoji="0" lang="en-US" altLang="ja-JP" sz="18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r-JO" sz="1400" b="1" i="1" u="none" strike="noStrike" cap="none" normalizeH="0" baseline="0" dirty="0">
                          <a:ln>
                            <a:noFill/>
                          </a:ln>
                          <a:solidFill>
                            <a:schemeClr val="tx1"/>
                          </a:solidFill>
                          <a:effectLst/>
                          <a:latin typeface="Monotype Corsiva" charset="0"/>
                          <a:ea typeface="ＭＳ Ｐゴシック" charset="0"/>
                          <a:cs typeface="Times New Roman" charset="0"/>
                        </a:rPr>
                        <a:t>الحياة الزوجية</a:t>
                      </a:r>
                      <a:endParaRPr kumimoji="0" lang="en-US" sz="10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r-JO" sz="1200" b="0" i="0" u="none" strike="noStrike" cap="none" normalizeH="0" baseline="0" dirty="0">
                          <a:ln>
                            <a:noFill/>
                          </a:ln>
                          <a:solidFill>
                            <a:schemeClr val="tx1"/>
                          </a:solidFill>
                          <a:effectLst/>
                          <a:latin typeface="Times" charset="0"/>
                          <a:ea typeface="ＭＳ Ｐゴシック" charset="0"/>
                          <a:cs typeface="Times New Roman" charset="0"/>
                        </a:rPr>
                        <a:t>يعيش العريس والعروس في المجتمع ليخدما الله معًا</a:t>
                      </a:r>
                    </a:p>
                    <a:p>
                      <a:pPr marL="0" marR="0" lvl="0" indent="0" algn="l" defTabSz="914400" rtl="0" eaLnBrk="0" fontAlgn="base" latinLnBrk="0" hangingPunct="0">
                        <a:lnSpc>
                          <a:spcPct val="100000"/>
                        </a:lnSpc>
                        <a:spcBef>
                          <a:spcPct val="0"/>
                        </a:spcBef>
                        <a:spcAft>
                          <a:spcPct val="0"/>
                        </a:spcAft>
                        <a:buClrTx/>
                        <a:buSzTx/>
                        <a:buFontTx/>
                        <a:buNone/>
                        <a:tabLst/>
                      </a:pPr>
                      <a:r>
                        <a:rPr kumimoji="0" lang="ar-JO" sz="1200" b="0" i="0" u="none" strike="noStrike" cap="none" normalizeH="0" baseline="0" dirty="0">
                          <a:ln>
                            <a:noFill/>
                          </a:ln>
                          <a:solidFill>
                            <a:schemeClr val="tx1"/>
                          </a:solidFill>
                          <a:effectLst/>
                          <a:latin typeface="Times" charset="0"/>
                          <a:ea typeface="ＭＳ Ｐゴシック" charset="0"/>
                          <a:cs typeface="Times New Roman" charset="0"/>
                        </a:rPr>
                        <a:t>(تك 2: 24؛ مت 19: 4- 6)</a:t>
                      </a:r>
                      <a:endParaRPr kumimoji="0" lang="en-US" sz="10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Times" charset="0"/>
                        <a:ea typeface="ＭＳ Ｐゴシック" charset="0"/>
                        <a:cs typeface="Times New Roman"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Times" charset="0"/>
                        <a:ea typeface="ＭＳ Ｐゴシック" charset="0"/>
                        <a:cs typeface="Times New Roman"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Times" charset="0"/>
                        <a:ea typeface="ＭＳ Ｐゴシック" charset="0"/>
                        <a:cs typeface="Times New Roman"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Times" charset="0"/>
                        <a:ea typeface="ＭＳ Ｐゴシック" charset="0"/>
                        <a:cs typeface="Times New Roman"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Times" charset="0"/>
                        <a:ea typeface="ＭＳ Ｐゴシック" charset="0"/>
                        <a:cs typeface="Times New Roman"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Times" charset="0"/>
                        <a:ea typeface="ＭＳ Ｐゴシック" charset="0"/>
                        <a:cs typeface="Times New Roman"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Times" charset="0"/>
                        <a:ea typeface="ＭＳ Ｐゴシック" charset="0"/>
                        <a:cs typeface="Times New Roman"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Times" charset="0"/>
                          <a:ea typeface="ＭＳ Ｐゴシック" charset="0"/>
                          <a:cs typeface="Times New Roman" charset="0"/>
                        </a:rPr>
                        <a:t>9th ed. 22-May-03</a:t>
                      </a:r>
                      <a:endParaRPr kumimoji="0" lang="en-US" sz="1000" b="0" i="0" u="none" strike="noStrike" cap="none" normalizeH="0" baseline="0" dirty="0">
                        <a:ln>
                          <a:noFill/>
                        </a:ln>
                        <a:solidFill>
                          <a:schemeClr val="tx1"/>
                        </a:solidFill>
                        <a:effectLst/>
                        <a:latin typeface="Arial" charset="0"/>
                        <a:ea typeface="ＭＳ Ｐゴシック" charset="0"/>
                        <a:cs typeface="Times New Roman" charset="0"/>
                      </a:endParaRPr>
                    </a:p>
                  </a:txBody>
                  <a:tcPr marT="45726" marB="45726"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7130" name="Rectangle 35"/>
          <p:cNvSpPr>
            <a:spLocks noChangeArrowheads="1"/>
          </p:cNvSpPr>
          <p:nvPr/>
        </p:nvSpPr>
        <p:spPr bwMode="auto">
          <a:xfrm>
            <a:off x="-581025" y="8186738"/>
            <a:ext cx="184150" cy="534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eaLnBrk="1" hangingPunct="1"/>
            <a:br>
              <a:rPr lang="en-US" sz="1100"/>
            </a:br>
            <a:endParaRPr lang="en-US" sz="1800"/>
          </a:p>
        </p:txBody>
      </p:sp>
      <p:sp>
        <p:nvSpPr>
          <p:cNvPr id="47131" name="Rectangle 36"/>
          <p:cNvSpPr>
            <a:spLocks noChangeArrowheads="1"/>
          </p:cNvSpPr>
          <p:nvPr/>
        </p:nvSpPr>
        <p:spPr bwMode="auto">
          <a:xfrm>
            <a:off x="-581025" y="8493125"/>
            <a:ext cx="193675" cy="466725"/>
          </a:xfrm>
          <a:prstGeom prst="rect">
            <a:avLst/>
          </a:prstGeom>
          <a:solidFill>
            <a:srgbClr val="000000"/>
          </a:solidFill>
          <a:ln w="9525">
            <a:solidFill>
              <a:schemeClr val="tx1"/>
            </a:solidFill>
            <a:miter lim="800000"/>
            <a:headEnd/>
            <a:tailEnd/>
          </a:ln>
        </p:spPr>
        <p:txBody>
          <a:bodyPr wrap="none" anchor="ctr">
            <a:spAutoFit/>
          </a:bodyPr>
          <a:lstStyle/>
          <a:p>
            <a:endParaRPr lang="en-US"/>
          </a:p>
        </p:txBody>
      </p:sp>
      <p:grpSp>
        <p:nvGrpSpPr>
          <p:cNvPr id="47132" name="Group 37"/>
          <p:cNvGrpSpPr>
            <a:grpSpLocks/>
          </p:cNvGrpSpPr>
          <p:nvPr/>
        </p:nvGrpSpPr>
        <p:grpSpPr bwMode="auto">
          <a:xfrm>
            <a:off x="-1143000" y="2438400"/>
            <a:ext cx="10896600" cy="1462088"/>
            <a:chOff x="-720" y="1632"/>
            <a:chExt cx="6864" cy="921"/>
          </a:xfrm>
        </p:grpSpPr>
        <p:sp>
          <p:nvSpPr>
            <p:cNvPr id="47144" name="Rectangle 38"/>
            <p:cNvSpPr>
              <a:spLocks noChangeArrowheads="1"/>
            </p:cNvSpPr>
            <p:nvPr/>
          </p:nvSpPr>
          <p:spPr bwMode="auto">
            <a:xfrm>
              <a:off x="-288" y="2322"/>
              <a:ext cx="11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en-US" sz="1800"/>
            </a:p>
          </p:txBody>
        </p:sp>
        <p:grpSp>
          <p:nvGrpSpPr>
            <p:cNvPr id="47145" name="Group 39"/>
            <p:cNvGrpSpPr>
              <a:grpSpLocks/>
            </p:cNvGrpSpPr>
            <p:nvPr/>
          </p:nvGrpSpPr>
          <p:grpSpPr bwMode="auto">
            <a:xfrm>
              <a:off x="-720" y="1632"/>
              <a:ext cx="6864" cy="912"/>
              <a:chOff x="-672" y="1536"/>
              <a:chExt cx="6768" cy="1152"/>
            </a:xfrm>
          </p:grpSpPr>
          <p:sp>
            <p:nvSpPr>
              <p:cNvPr id="47153" name="Rectangle 40"/>
              <p:cNvSpPr>
                <a:spLocks noChangeArrowheads="1"/>
              </p:cNvSpPr>
              <p:nvPr/>
            </p:nvSpPr>
            <p:spPr bwMode="auto">
              <a:xfrm>
                <a:off x="-672" y="1536"/>
                <a:ext cx="6768" cy="1152"/>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7154" name="Oval 41"/>
              <p:cNvSpPr>
                <a:spLocks noChangeArrowheads="1"/>
              </p:cNvSpPr>
              <p:nvPr/>
            </p:nvSpPr>
            <p:spPr bwMode="auto">
              <a:xfrm>
                <a:off x="-173" y="1857"/>
                <a:ext cx="461" cy="461"/>
              </a:xfrm>
              <a:prstGeom prst="ellipse">
                <a:avLst/>
              </a:prstGeom>
              <a:noFill/>
              <a:ln w="5080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47155" name="Rectangle 42"/>
              <p:cNvSpPr>
                <a:spLocks noChangeArrowheads="1"/>
              </p:cNvSpPr>
              <p:nvPr/>
            </p:nvSpPr>
            <p:spPr bwMode="auto">
              <a:xfrm>
                <a:off x="-230" y="1819"/>
                <a:ext cx="288" cy="576"/>
              </a:xfrm>
              <a:prstGeom prst="rect">
                <a:avLst/>
              </a:prstGeom>
              <a:solidFill>
                <a:srgbClr val="FFFFFF"/>
              </a:solidFill>
              <a:ln>
                <a:noFill/>
              </a:ln>
              <a:extLst>
                <a:ext uri="{91240B29-F687-4f45-9708-019B960494DF}">
                  <a14:hiddenLine xmlns="" xmlns:a14="http://schemas.microsoft.com/office/drawing/2010/main" w="3175">
                    <a:solidFill>
                      <a:srgbClr val="000000"/>
                    </a:solidFill>
                    <a:miter lim="800000"/>
                    <a:headEnd/>
                    <a:tailEnd/>
                  </a14:hiddenLine>
                </a:ext>
              </a:extLst>
            </p:spPr>
            <p:txBody>
              <a:bodyPr/>
              <a:lstStyle/>
              <a:p>
                <a:endParaRPr lang="en-US"/>
              </a:p>
            </p:txBody>
          </p:sp>
          <p:sp>
            <p:nvSpPr>
              <p:cNvPr id="47156" name="Line 43"/>
              <p:cNvSpPr>
                <a:spLocks noChangeShapeType="1"/>
              </p:cNvSpPr>
              <p:nvPr/>
            </p:nvSpPr>
            <p:spPr bwMode="auto">
              <a:xfrm>
                <a:off x="4262" y="1759"/>
                <a:ext cx="1" cy="288"/>
              </a:xfrm>
              <a:prstGeom prst="line">
                <a:avLst/>
              </a:prstGeom>
              <a:noFill/>
              <a:ln w="9525">
                <a:solidFill>
                  <a:srgbClr val="000000"/>
                </a:solidFill>
                <a:round/>
                <a:headEnd type="none" w="sm" len="sm"/>
                <a:tailEnd type="triangle" w="sm" len="sm"/>
              </a:ln>
              <a:extLst>
                <a:ext uri="{909E8E84-426E-40dd-AFC4-6F175D3DCCD1}">
                  <a14:hiddenFill xmlns="" xmlns:a14="http://schemas.microsoft.com/office/drawing/2010/main">
                    <a:noFill/>
                  </a14:hiddenFill>
                </a:ext>
              </a:extLst>
            </p:spPr>
            <p:txBody>
              <a:bodyPr/>
              <a:lstStyle/>
              <a:p>
                <a:endParaRPr lang="en-US"/>
              </a:p>
            </p:txBody>
          </p:sp>
          <p:grpSp>
            <p:nvGrpSpPr>
              <p:cNvPr id="47157" name="Group 44"/>
              <p:cNvGrpSpPr>
                <a:grpSpLocks/>
              </p:cNvGrpSpPr>
              <p:nvPr/>
            </p:nvGrpSpPr>
            <p:grpSpPr bwMode="auto">
              <a:xfrm>
                <a:off x="2976" y="1785"/>
                <a:ext cx="231" cy="231"/>
                <a:chOff x="-1" y="0"/>
                <a:chExt cx="20002" cy="20000"/>
              </a:xfrm>
            </p:grpSpPr>
            <p:grpSp>
              <p:nvGrpSpPr>
                <p:cNvPr id="47167" name="Group 45"/>
                <p:cNvGrpSpPr>
                  <a:grpSpLocks/>
                </p:cNvGrpSpPr>
                <p:nvPr/>
              </p:nvGrpSpPr>
              <p:grpSpPr bwMode="auto">
                <a:xfrm>
                  <a:off x="-1" y="0"/>
                  <a:ext cx="20002" cy="20000"/>
                  <a:chOff x="-1" y="0"/>
                  <a:chExt cx="20002" cy="20000"/>
                </a:xfrm>
              </p:grpSpPr>
              <p:grpSp>
                <p:nvGrpSpPr>
                  <p:cNvPr id="47169" name="Group 46"/>
                  <p:cNvGrpSpPr>
                    <a:grpSpLocks/>
                  </p:cNvGrpSpPr>
                  <p:nvPr/>
                </p:nvGrpSpPr>
                <p:grpSpPr bwMode="auto">
                  <a:xfrm>
                    <a:off x="-1" y="7993"/>
                    <a:ext cx="20002" cy="12007"/>
                    <a:chOff x="-1" y="0"/>
                    <a:chExt cx="20002" cy="20000"/>
                  </a:xfrm>
                </p:grpSpPr>
                <p:grpSp>
                  <p:nvGrpSpPr>
                    <p:cNvPr id="47171" name="Group 47"/>
                    <p:cNvGrpSpPr>
                      <a:grpSpLocks/>
                    </p:cNvGrpSpPr>
                    <p:nvPr/>
                  </p:nvGrpSpPr>
                  <p:grpSpPr bwMode="auto">
                    <a:xfrm>
                      <a:off x="-1" y="0"/>
                      <a:ext cx="20002" cy="20000"/>
                      <a:chOff x="-1" y="0"/>
                      <a:chExt cx="20002" cy="20000"/>
                    </a:xfrm>
                  </p:grpSpPr>
                  <p:sp>
                    <p:nvSpPr>
                      <p:cNvPr id="47173" name="Oval 48"/>
                      <p:cNvSpPr>
                        <a:spLocks noChangeArrowheads="1"/>
                      </p:cNvSpPr>
                      <p:nvPr/>
                    </p:nvSpPr>
                    <p:spPr bwMode="auto">
                      <a:xfrm>
                        <a:off x="4991" y="6686"/>
                        <a:ext cx="10018" cy="13314"/>
                      </a:xfrm>
                      <a:prstGeom prst="ellipse">
                        <a:avLst/>
                      </a:prstGeom>
                      <a:solidFill>
                        <a:srgbClr val="FFFFFF"/>
                      </a:solidFill>
                      <a:ln w="12700">
                        <a:solidFill>
                          <a:srgbClr val="000000"/>
                        </a:solidFill>
                        <a:round/>
                        <a:headEnd/>
                        <a:tailEnd/>
                      </a:ln>
                    </p:spPr>
                    <p:txBody>
                      <a:bodyPr/>
                      <a:lstStyle/>
                      <a:p>
                        <a:endParaRPr lang="en-US"/>
                      </a:p>
                    </p:txBody>
                  </p:sp>
                  <p:sp>
                    <p:nvSpPr>
                      <p:cNvPr id="47174" name="Rectangle 49"/>
                      <p:cNvSpPr>
                        <a:spLocks noChangeArrowheads="1"/>
                      </p:cNvSpPr>
                      <p:nvPr/>
                    </p:nvSpPr>
                    <p:spPr bwMode="auto">
                      <a:xfrm>
                        <a:off x="-1" y="0"/>
                        <a:ext cx="20002" cy="1331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grpSp>
                <p:sp>
                  <p:nvSpPr>
                    <p:cNvPr id="47172" name="Line 50"/>
                    <p:cNvSpPr>
                      <a:spLocks noChangeShapeType="1"/>
                    </p:cNvSpPr>
                    <p:nvPr/>
                  </p:nvSpPr>
                  <p:spPr bwMode="auto">
                    <a:xfrm flipV="1">
                      <a:off x="14975" y="6628"/>
                      <a:ext cx="34" cy="6686"/>
                    </a:xfrm>
                    <a:prstGeom prst="line">
                      <a:avLst/>
                    </a:prstGeom>
                    <a:noFill/>
                    <a:ln w="9525">
                      <a:solidFill>
                        <a:srgbClr val="000000"/>
                      </a:solidFill>
                      <a:round/>
                      <a:headEnd type="none" w="sm" len="sm"/>
                      <a:tailEnd type="triangle" w="sm" len="sm"/>
                    </a:ln>
                    <a:extLst>
                      <a:ext uri="{909E8E84-426E-40dd-AFC4-6F175D3DCCD1}">
                        <a14:hiddenFill xmlns="" xmlns:a14="http://schemas.microsoft.com/office/drawing/2010/main">
                          <a:noFill/>
                        </a14:hiddenFill>
                      </a:ext>
                    </a:extLst>
                  </p:spPr>
                  <p:txBody>
                    <a:bodyPr/>
                    <a:lstStyle/>
                    <a:p>
                      <a:endParaRPr lang="en-US"/>
                    </a:p>
                  </p:txBody>
                </p:sp>
              </p:grpSp>
              <p:sp>
                <p:nvSpPr>
                  <p:cNvPr id="47170" name="Line 51"/>
                  <p:cNvSpPr>
                    <a:spLocks noChangeShapeType="1"/>
                  </p:cNvSpPr>
                  <p:nvPr/>
                </p:nvSpPr>
                <p:spPr bwMode="auto">
                  <a:xfrm>
                    <a:off x="4991" y="0"/>
                    <a:ext cx="34" cy="15986"/>
                  </a:xfrm>
                  <a:prstGeom prst="line">
                    <a:avLst/>
                  </a:prstGeom>
                  <a:noFill/>
                  <a:ln w="12700">
                    <a:solidFill>
                      <a:srgbClr val="000000"/>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en-US"/>
                  </a:p>
                </p:txBody>
              </p:sp>
            </p:grpSp>
            <p:sp>
              <p:nvSpPr>
                <p:cNvPr id="47168" name="Line 52"/>
                <p:cNvSpPr>
                  <a:spLocks noChangeShapeType="1"/>
                </p:cNvSpPr>
                <p:nvPr/>
              </p:nvSpPr>
              <p:spPr bwMode="auto">
                <a:xfrm flipV="1">
                  <a:off x="14975" y="0"/>
                  <a:ext cx="34" cy="7993"/>
                </a:xfrm>
                <a:prstGeom prst="line">
                  <a:avLst/>
                </a:prstGeom>
                <a:noFill/>
                <a:ln w="9525">
                  <a:solidFill>
                    <a:srgbClr val="000000"/>
                  </a:solidFill>
                  <a:round/>
                  <a:headEnd type="none" w="sm" len="sm"/>
                  <a:tailEnd type="triangle" w="sm" len="sm"/>
                </a:ln>
                <a:extLst>
                  <a:ext uri="{909E8E84-426E-40dd-AFC4-6F175D3DCCD1}">
                    <a14:hiddenFill xmlns="" xmlns:a14="http://schemas.microsoft.com/office/drawing/2010/main">
                      <a:noFill/>
                    </a14:hiddenFill>
                  </a:ext>
                </a:extLst>
              </p:spPr>
              <p:txBody>
                <a:bodyPr/>
                <a:lstStyle/>
                <a:p>
                  <a:endParaRPr lang="en-US"/>
                </a:p>
              </p:txBody>
            </p:sp>
          </p:grpSp>
          <p:grpSp>
            <p:nvGrpSpPr>
              <p:cNvPr id="47158" name="Group 53"/>
              <p:cNvGrpSpPr>
                <a:grpSpLocks/>
              </p:cNvGrpSpPr>
              <p:nvPr/>
            </p:nvGrpSpPr>
            <p:grpSpPr bwMode="auto">
              <a:xfrm>
                <a:off x="518" y="1874"/>
                <a:ext cx="128" cy="240"/>
                <a:chOff x="1" y="0"/>
                <a:chExt cx="19998" cy="20000"/>
              </a:xfrm>
            </p:grpSpPr>
            <p:sp>
              <p:nvSpPr>
                <p:cNvPr id="47165" name="Rectangle 54"/>
                <p:cNvSpPr>
                  <a:spLocks noChangeArrowheads="1"/>
                </p:cNvSpPr>
                <p:nvPr/>
              </p:nvSpPr>
              <p:spPr bwMode="auto">
                <a:xfrm>
                  <a:off x="7477" y="0"/>
                  <a:ext cx="5046" cy="20000"/>
                </a:xfrm>
                <a:prstGeom prst="rect">
                  <a:avLst/>
                </a:prstGeom>
                <a:solidFill>
                  <a:srgbClr val="000000"/>
                </a:solidFill>
                <a:ln w="25400">
                  <a:solidFill>
                    <a:srgbClr val="000000"/>
                  </a:solidFill>
                  <a:miter lim="800000"/>
                  <a:headEnd/>
                  <a:tailEnd/>
                </a:ln>
              </p:spPr>
              <p:txBody>
                <a:bodyPr/>
                <a:lstStyle/>
                <a:p>
                  <a:endParaRPr lang="en-US"/>
                </a:p>
              </p:txBody>
            </p:sp>
            <p:sp>
              <p:nvSpPr>
                <p:cNvPr id="47166" name="Rectangle 55"/>
                <p:cNvSpPr>
                  <a:spLocks noChangeArrowheads="1"/>
                </p:cNvSpPr>
                <p:nvPr/>
              </p:nvSpPr>
              <p:spPr bwMode="auto">
                <a:xfrm>
                  <a:off x="1" y="5291"/>
                  <a:ext cx="19998" cy="3361"/>
                </a:xfrm>
                <a:prstGeom prst="rect">
                  <a:avLst/>
                </a:prstGeom>
                <a:solidFill>
                  <a:srgbClr val="000000"/>
                </a:solidFill>
                <a:ln w="25400">
                  <a:solidFill>
                    <a:srgbClr val="000000"/>
                  </a:solidFill>
                  <a:miter lim="800000"/>
                  <a:headEnd/>
                  <a:tailEnd/>
                </a:ln>
              </p:spPr>
              <p:txBody>
                <a:bodyPr/>
                <a:lstStyle/>
                <a:p>
                  <a:endParaRPr lang="en-US"/>
                </a:p>
              </p:txBody>
            </p:sp>
          </p:grpSp>
          <p:sp>
            <p:nvSpPr>
              <p:cNvPr id="47159" name="Line 56"/>
              <p:cNvSpPr>
                <a:spLocks noChangeShapeType="1"/>
              </p:cNvSpPr>
              <p:nvPr/>
            </p:nvSpPr>
            <p:spPr bwMode="auto">
              <a:xfrm>
                <a:off x="3168" y="1759"/>
                <a:ext cx="1032" cy="0"/>
              </a:xfrm>
              <a:prstGeom prst="line">
                <a:avLst/>
              </a:prstGeom>
              <a:noFill/>
              <a:ln w="9525">
                <a:solidFill>
                  <a:srgbClr val="000000"/>
                </a:solidFill>
                <a:round/>
                <a:headEnd type="none" w="lg" len="sm"/>
                <a:tailEnd type="triangle" w="lg" len="sm"/>
              </a:ln>
              <a:extLst>
                <a:ext uri="{909E8E84-426E-40dd-AFC4-6F175D3DCCD1}">
                  <a14:hiddenFill xmlns="" xmlns:a14="http://schemas.microsoft.com/office/drawing/2010/main">
                    <a:noFill/>
                  </a14:hiddenFill>
                </a:ext>
              </a:extLst>
            </p:spPr>
            <p:txBody>
              <a:bodyPr/>
              <a:lstStyle/>
              <a:p>
                <a:endParaRPr lang="en-US"/>
              </a:p>
            </p:txBody>
          </p:sp>
          <p:grpSp>
            <p:nvGrpSpPr>
              <p:cNvPr id="47160" name="Group 57"/>
              <p:cNvGrpSpPr>
                <a:grpSpLocks/>
              </p:cNvGrpSpPr>
              <p:nvPr/>
            </p:nvGrpSpPr>
            <p:grpSpPr bwMode="auto">
              <a:xfrm>
                <a:off x="288" y="1819"/>
                <a:ext cx="5760" cy="576"/>
                <a:chOff x="0" y="-87"/>
                <a:chExt cx="20000" cy="20174"/>
              </a:xfrm>
            </p:grpSpPr>
            <p:sp>
              <p:nvSpPr>
                <p:cNvPr id="47161" name="Line 58"/>
                <p:cNvSpPr>
                  <a:spLocks noChangeShapeType="1"/>
                </p:cNvSpPr>
                <p:nvPr/>
              </p:nvSpPr>
              <p:spPr bwMode="auto">
                <a:xfrm>
                  <a:off x="0" y="9993"/>
                  <a:ext cx="18000" cy="14"/>
                </a:xfrm>
                <a:prstGeom prst="line">
                  <a:avLst/>
                </a:prstGeom>
                <a:noFill/>
                <a:ln w="50800">
                  <a:solidFill>
                    <a:srgbClr val="000000"/>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en-US"/>
                </a:p>
              </p:txBody>
            </p:sp>
            <p:grpSp>
              <p:nvGrpSpPr>
                <p:cNvPr id="47162" name="Group 59"/>
                <p:cNvGrpSpPr>
                  <a:grpSpLocks/>
                </p:cNvGrpSpPr>
                <p:nvPr/>
              </p:nvGrpSpPr>
              <p:grpSpPr bwMode="auto">
                <a:xfrm>
                  <a:off x="17999" y="-87"/>
                  <a:ext cx="2001" cy="20174"/>
                  <a:chOff x="0" y="0"/>
                  <a:chExt cx="20000" cy="20000"/>
                </a:xfrm>
              </p:grpSpPr>
              <p:sp>
                <p:nvSpPr>
                  <p:cNvPr id="47163" name="Oval 60"/>
                  <p:cNvSpPr>
                    <a:spLocks noChangeArrowheads="1"/>
                  </p:cNvSpPr>
                  <p:nvPr/>
                </p:nvSpPr>
                <p:spPr bwMode="auto">
                  <a:xfrm>
                    <a:off x="0" y="1999"/>
                    <a:ext cx="18001" cy="16002"/>
                  </a:xfrm>
                  <a:prstGeom prst="ellipse">
                    <a:avLst/>
                  </a:prstGeom>
                  <a:solidFill>
                    <a:srgbClr val="FFFFFF"/>
                  </a:solidFill>
                  <a:ln w="50800">
                    <a:solidFill>
                      <a:srgbClr val="000000"/>
                    </a:solidFill>
                    <a:round/>
                    <a:headEnd/>
                    <a:tailEnd/>
                  </a:ln>
                </p:spPr>
                <p:txBody>
                  <a:bodyPr/>
                  <a:lstStyle/>
                  <a:p>
                    <a:endParaRPr lang="en-US"/>
                  </a:p>
                </p:txBody>
              </p:sp>
              <p:sp>
                <p:nvSpPr>
                  <p:cNvPr id="47164" name="Rectangle 61"/>
                  <p:cNvSpPr>
                    <a:spLocks noChangeArrowheads="1"/>
                  </p:cNvSpPr>
                  <p:nvPr/>
                </p:nvSpPr>
                <p:spPr bwMode="auto">
                  <a:xfrm>
                    <a:off x="7996" y="0"/>
                    <a:ext cx="12004" cy="20000"/>
                  </a:xfrm>
                  <a:prstGeom prst="rect">
                    <a:avLst/>
                  </a:prstGeom>
                  <a:solidFill>
                    <a:srgbClr val="FFFFFF"/>
                  </a:solidFill>
                  <a:ln>
                    <a:noFill/>
                  </a:ln>
                  <a:extLst>
                    <a:ext uri="{91240B29-F687-4f45-9708-019B960494DF}">
                      <a14:hiddenLine xmlns="" xmlns:a14="http://schemas.microsoft.com/office/drawing/2010/main" w="3175">
                        <a:solidFill>
                          <a:srgbClr val="000000"/>
                        </a:solidFill>
                        <a:miter lim="800000"/>
                        <a:headEnd/>
                        <a:tailEnd/>
                      </a14:hiddenLine>
                    </a:ext>
                  </a:extLst>
                </p:spPr>
                <p:txBody>
                  <a:bodyPr/>
                  <a:lstStyle/>
                  <a:p>
                    <a:endParaRPr lang="en-US"/>
                  </a:p>
                </p:txBody>
              </p:sp>
            </p:grpSp>
          </p:grpSp>
        </p:grpSp>
        <p:sp>
          <p:nvSpPr>
            <p:cNvPr id="47146" name="Line 62"/>
            <p:cNvSpPr>
              <a:spLocks noChangeShapeType="1"/>
            </p:cNvSpPr>
            <p:nvPr/>
          </p:nvSpPr>
          <p:spPr bwMode="auto">
            <a:xfrm flipV="1">
              <a:off x="3120" y="1989"/>
              <a:ext cx="1" cy="79"/>
            </a:xfrm>
            <a:prstGeom prst="line">
              <a:avLst/>
            </a:prstGeom>
            <a:noFill/>
            <a:ln w="9525">
              <a:solidFill>
                <a:srgbClr val="000000"/>
              </a:solidFill>
              <a:round/>
              <a:headEnd type="none" w="sm" len="sm"/>
              <a:tailEnd type="triangle" w="sm" len="sm"/>
            </a:ln>
            <a:extLst>
              <a:ext uri="{909E8E84-426E-40dd-AFC4-6F175D3DCCD1}">
                <a14:hiddenFill xmlns="" xmlns:a14="http://schemas.microsoft.com/office/drawing/2010/main">
                  <a:noFill/>
                </a14:hiddenFill>
              </a:ext>
            </a:extLst>
          </p:spPr>
          <p:txBody>
            <a:bodyPr/>
            <a:lstStyle/>
            <a:p>
              <a:endParaRPr lang="en-US"/>
            </a:p>
          </p:txBody>
        </p:sp>
        <p:sp>
          <p:nvSpPr>
            <p:cNvPr id="47147" name="Rectangle 63"/>
            <p:cNvSpPr>
              <a:spLocks noChangeArrowheads="1"/>
            </p:cNvSpPr>
            <p:nvPr/>
          </p:nvSpPr>
          <p:spPr bwMode="auto">
            <a:xfrm>
              <a:off x="1407" y="1974"/>
              <a:ext cx="1568" cy="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0800">
                  <a:solidFill>
                    <a:srgbClr val="000000"/>
                  </a:solidFill>
                  <a:miter lim="800000"/>
                  <a:headEnd/>
                  <a:tailEnd/>
                </a14:hiddenLine>
              </a:ext>
            </a:extLst>
          </p:spPr>
          <p:txBody>
            <a:bodyPr lIns="12700" tIns="12700" rIns="12700" bIns="12700"/>
            <a:lstStyle/>
            <a:p>
              <a:pPr algn="ctr" eaLnBrk="1" hangingPunct="1"/>
              <a:r>
                <a:rPr lang="en-US" sz="1000" b="1" i="1" dirty="0">
                  <a:solidFill>
                    <a:srgbClr val="000000"/>
                  </a:solidFill>
                  <a:latin typeface="Geneva" charset="0"/>
                  <a:cs typeface="Times New Roman" charset="0"/>
                </a:rPr>
                <a:t>(</a:t>
              </a:r>
              <a:r>
                <a:rPr lang="ar-JO" sz="1000" b="1" i="1" dirty="0">
                  <a:solidFill>
                    <a:srgbClr val="000000"/>
                  </a:solidFill>
                  <a:latin typeface="Geneva" charset="0"/>
                  <a:cs typeface="Times New Roman" charset="0"/>
                </a:rPr>
                <a:t>(الفصل بين الكنيسة والمسيح)</a:t>
              </a:r>
              <a:endParaRPr lang="en-US" sz="1800" b="1" dirty="0">
                <a:solidFill>
                  <a:srgbClr val="000000"/>
                </a:solidFill>
              </a:endParaRPr>
            </a:p>
          </p:txBody>
        </p:sp>
        <p:sp>
          <p:nvSpPr>
            <p:cNvPr id="47148" name="Rectangle 64"/>
            <p:cNvSpPr>
              <a:spLocks noChangeArrowheads="1"/>
            </p:cNvSpPr>
            <p:nvPr/>
          </p:nvSpPr>
          <p:spPr bwMode="auto">
            <a:xfrm>
              <a:off x="4469" y="1824"/>
              <a:ext cx="701" cy="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700" tIns="12700" rIns="12700" bIns="12700"/>
            <a:lstStyle/>
            <a:p>
              <a:pPr eaLnBrk="1" hangingPunct="1"/>
              <a:r>
                <a:rPr lang="ar-JO" sz="1600" b="1" dirty="0">
                  <a:solidFill>
                    <a:srgbClr val="000000"/>
                  </a:solidFill>
                  <a:latin typeface="Bauhaus 93" charset="0"/>
                  <a:cs typeface="Times New Roman" charset="0"/>
                </a:rPr>
                <a:t>الألفية</a:t>
              </a:r>
              <a:endParaRPr lang="en-US" sz="1800" b="1" dirty="0">
                <a:solidFill>
                  <a:srgbClr val="000000"/>
                </a:solidFill>
              </a:endParaRPr>
            </a:p>
          </p:txBody>
        </p:sp>
        <p:sp>
          <p:nvSpPr>
            <p:cNvPr id="47149" name="Rectangle 65"/>
            <p:cNvSpPr>
              <a:spLocks noChangeArrowheads="1"/>
            </p:cNvSpPr>
            <p:nvPr/>
          </p:nvSpPr>
          <p:spPr bwMode="auto">
            <a:xfrm>
              <a:off x="1797" y="1824"/>
              <a:ext cx="867" cy="1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0800">
                  <a:solidFill>
                    <a:srgbClr val="000000"/>
                  </a:solidFill>
                  <a:miter lim="800000"/>
                  <a:headEnd/>
                  <a:tailEnd/>
                </a14:hiddenLine>
              </a:ext>
            </a:extLst>
          </p:spPr>
          <p:txBody>
            <a:bodyPr lIns="12700" tIns="12700" rIns="12700" bIns="12700"/>
            <a:lstStyle/>
            <a:p>
              <a:pPr algn="ctr" eaLnBrk="1" hangingPunct="1"/>
              <a:r>
                <a:rPr lang="ar-JO" sz="1600" b="1" dirty="0">
                  <a:solidFill>
                    <a:srgbClr val="000000"/>
                  </a:solidFill>
                  <a:latin typeface="Script MT Bold" charset="0"/>
                  <a:cs typeface="Times New Roman" charset="0"/>
                </a:rPr>
                <a:t>عصر الكنيسة</a:t>
              </a:r>
              <a:endParaRPr lang="en-US" sz="1800" b="1" dirty="0">
                <a:solidFill>
                  <a:srgbClr val="000000"/>
                </a:solidFill>
              </a:endParaRPr>
            </a:p>
          </p:txBody>
        </p:sp>
        <p:sp>
          <p:nvSpPr>
            <p:cNvPr id="47150" name="Rectangle 66"/>
            <p:cNvSpPr>
              <a:spLocks noChangeArrowheads="1"/>
            </p:cNvSpPr>
            <p:nvPr/>
          </p:nvSpPr>
          <p:spPr bwMode="auto">
            <a:xfrm>
              <a:off x="3349" y="1824"/>
              <a:ext cx="702" cy="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pPr algn="ctr" eaLnBrk="1" hangingPunct="1"/>
              <a:r>
                <a:rPr lang="ar-JO" sz="1600" b="1" dirty="0">
                  <a:solidFill>
                    <a:srgbClr val="000000"/>
                  </a:solidFill>
                  <a:latin typeface="Bauhaus 93" charset="0"/>
                  <a:cs typeface="Times New Roman" charset="0"/>
                </a:rPr>
                <a:t>الضيقة</a:t>
              </a:r>
              <a:endParaRPr lang="en-US" sz="1800" b="1" dirty="0">
                <a:solidFill>
                  <a:srgbClr val="000000"/>
                </a:solidFill>
              </a:endParaRPr>
            </a:p>
          </p:txBody>
        </p:sp>
        <p:sp>
          <p:nvSpPr>
            <p:cNvPr id="47151" name="Rectangle 67"/>
            <p:cNvSpPr>
              <a:spLocks noChangeArrowheads="1"/>
            </p:cNvSpPr>
            <p:nvPr/>
          </p:nvSpPr>
          <p:spPr bwMode="auto">
            <a:xfrm>
              <a:off x="1408" y="2258"/>
              <a:ext cx="1568" cy="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0800">
                  <a:solidFill>
                    <a:srgbClr val="000000"/>
                  </a:solidFill>
                  <a:miter lim="800000"/>
                  <a:headEnd/>
                  <a:tailEnd/>
                </a14:hiddenLine>
              </a:ext>
            </a:extLst>
          </p:spPr>
          <p:txBody>
            <a:bodyPr lIns="12700" tIns="12700" rIns="12700" bIns="12700"/>
            <a:lstStyle/>
            <a:p>
              <a:pPr algn="ctr" eaLnBrk="1" hangingPunct="1"/>
              <a:r>
                <a:rPr lang="en-US" sz="1000" b="1" i="1" dirty="0">
                  <a:solidFill>
                    <a:srgbClr val="000000"/>
                  </a:solidFill>
                  <a:latin typeface="Geneva" charset="0"/>
                  <a:cs typeface="Times New Roman" charset="0"/>
                </a:rPr>
                <a:t>(</a:t>
              </a:r>
              <a:r>
                <a:rPr lang="ar-JO" sz="1000" b="1" i="1" dirty="0">
                  <a:solidFill>
                    <a:srgbClr val="000000"/>
                  </a:solidFill>
                  <a:latin typeface="Geneva" charset="0"/>
                  <a:cs typeface="Times New Roman" charset="0"/>
                </a:rPr>
                <a:t>الفصل بين العريس والعروس)</a:t>
              </a:r>
              <a:endParaRPr lang="en-US" sz="1800" b="1" dirty="0">
                <a:solidFill>
                  <a:srgbClr val="000000"/>
                </a:solidFill>
              </a:endParaRPr>
            </a:p>
          </p:txBody>
        </p:sp>
        <p:sp>
          <p:nvSpPr>
            <p:cNvPr id="47152" name="Rectangle 68"/>
            <p:cNvSpPr>
              <a:spLocks noChangeArrowheads="1"/>
            </p:cNvSpPr>
            <p:nvPr/>
          </p:nvSpPr>
          <p:spPr bwMode="auto">
            <a:xfrm>
              <a:off x="1700" y="2146"/>
              <a:ext cx="1088" cy="1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700" tIns="12700" rIns="12700" bIns="12700"/>
            <a:lstStyle/>
            <a:p>
              <a:pPr algn="ctr" eaLnBrk="1" hangingPunct="1"/>
              <a:r>
                <a:rPr lang="ar-JO" sz="1400" b="1" dirty="0">
                  <a:solidFill>
                    <a:srgbClr val="000000"/>
                  </a:solidFill>
                  <a:latin typeface="Cursive-Elegant" charset="0"/>
                  <a:cs typeface="Times New Roman" charset="0"/>
                </a:rPr>
                <a:t>فترة الخطوبة</a:t>
              </a:r>
              <a:endParaRPr lang="en-US" sz="1800" b="1" dirty="0">
                <a:solidFill>
                  <a:srgbClr val="000000"/>
                </a:solidFill>
              </a:endParaRPr>
            </a:p>
          </p:txBody>
        </p:sp>
      </p:grpSp>
      <p:sp>
        <p:nvSpPr>
          <p:cNvPr id="47133" name="WordArt 69"/>
          <p:cNvSpPr>
            <a:spLocks noChangeArrowheads="1" noChangeShapeType="1" noTextEdit="1"/>
          </p:cNvSpPr>
          <p:nvPr/>
        </p:nvSpPr>
        <p:spPr bwMode="auto">
          <a:xfrm>
            <a:off x="1600200" y="152400"/>
            <a:ext cx="5897563" cy="5715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ar-JO" sz="3600" kern="10" dirty="0">
                <a:gradFill rotWithShape="1">
                  <a:gsLst>
                    <a:gs pos="0">
                      <a:srgbClr val="FFFF00"/>
                    </a:gs>
                    <a:gs pos="100000">
                      <a:srgbClr val="FF9933"/>
                    </a:gs>
                  </a:gsLst>
                  <a:path path="rect">
                    <a:fillToRect l="50000" t="50000" r="50000" b="50000"/>
                  </a:path>
                </a:gradFill>
                <a:effectLst>
                  <a:outerShdw blurRad="63500" dist="38099" dir="2700000" algn="ctr" rotWithShape="0">
                    <a:srgbClr val="C0C0C0">
                      <a:alpha val="79999"/>
                    </a:srgbClr>
                  </a:outerShdw>
                </a:effectLst>
                <a:latin typeface="Impact"/>
                <a:ea typeface="Impact"/>
                <a:cs typeface="Impact"/>
              </a:rPr>
              <a:t>الزواج والمخطط الزمني للكنيسة</a:t>
            </a:r>
            <a:endParaRPr lang="en-US" sz="3600" kern="10" dirty="0">
              <a:gradFill rotWithShape="1">
                <a:gsLst>
                  <a:gs pos="0">
                    <a:srgbClr val="FFFF00"/>
                  </a:gs>
                  <a:gs pos="100000">
                    <a:srgbClr val="FF9933"/>
                  </a:gs>
                </a:gsLst>
                <a:path path="rect">
                  <a:fillToRect l="50000" t="50000" r="50000" b="50000"/>
                </a:path>
              </a:gradFill>
              <a:effectLst>
                <a:outerShdw blurRad="63500" dist="38099" dir="2700000" algn="ctr" rotWithShape="0">
                  <a:srgbClr val="C0C0C0">
                    <a:alpha val="79999"/>
                  </a:srgbClr>
                </a:outerShdw>
              </a:effectLst>
              <a:latin typeface="Impact"/>
              <a:ea typeface="Impact"/>
              <a:cs typeface="Impact"/>
            </a:endParaRPr>
          </a:p>
        </p:txBody>
      </p:sp>
      <p:pic>
        <p:nvPicPr>
          <p:cNvPr id="12358" name="Picture 70" descr="j034653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00" y="2590800"/>
            <a:ext cx="538163" cy="879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7135" name="Picture 71" descr="j021277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543800" y="0"/>
            <a:ext cx="12192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360" name="Picture 72" descr="j028564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452688" y="3581400"/>
            <a:ext cx="679450" cy="752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361" name="Picture 73" descr="j028565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233863" y="3505200"/>
            <a:ext cx="490537"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362" name="Picture 74" descr="j0293938"/>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096000" y="3581400"/>
            <a:ext cx="574675"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363" name="Picture 75" descr="j0304659"/>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510463" y="1981200"/>
            <a:ext cx="719137"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364" name="Picture 76" descr="j0310242"/>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305800" y="5951538"/>
            <a:ext cx="838200" cy="830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365" name="Picture 77" descr="j0212783"/>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533400" y="2590800"/>
            <a:ext cx="1247775" cy="10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366" name="Picture 78" descr="j0280384"/>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1676400" y="2438400"/>
            <a:ext cx="952500" cy="1195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7143" name="Text Box 1095"/>
          <p:cNvSpPr txBox="1">
            <a:spLocks noChangeArrowheads="1"/>
          </p:cNvSpPr>
          <p:nvPr/>
        </p:nvSpPr>
        <p:spPr bwMode="auto">
          <a:xfrm>
            <a:off x="8534400" y="76200"/>
            <a:ext cx="533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t>78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7177"/>
                                        </p:tgtEl>
                                        <p:attrNameLst>
                                          <p:attrName>style.visibility</p:attrName>
                                        </p:attrNameLst>
                                      </p:cBhvr>
                                      <p:to>
                                        <p:strVal val="visible"/>
                                      </p:to>
                                    </p:set>
                                    <p:animEffect transition="in" filter="dissolve">
                                      <p:cBhvr>
                                        <p:cTn id="7" dur="500"/>
                                        <p:tgtEl>
                                          <p:spTgt spid="471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7176"/>
                                        </p:tgtEl>
                                        <p:attrNameLst>
                                          <p:attrName>style.visibility</p:attrName>
                                        </p:attrNameLst>
                                      </p:cBhvr>
                                      <p:to>
                                        <p:strVal val="visible"/>
                                      </p:to>
                                    </p:set>
                                    <p:animEffect transition="in" filter="dissolve">
                                      <p:cBhvr>
                                        <p:cTn id="12" dur="500"/>
                                        <p:tgtEl>
                                          <p:spTgt spid="471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2365"/>
                                        </p:tgtEl>
                                        <p:attrNameLst>
                                          <p:attrName>style.visibility</p:attrName>
                                        </p:attrNameLst>
                                      </p:cBhvr>
                                      <p:to>
                                        <p:strVal val="visible"/>
                                      </p:to>
                                    </p:set>
                                    <p:animEffect transition="in" filter="dissolve">
                                      <p:cBhvr>
                                        <p:cTn id="17" dur="500"/>
                                        <p:tgtEl>
                                          <p:spTgt spid="1236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2358"/>
                                        </p:tgtEl>
                                        <p:attrNameLst>
                                          <p:attrName>style.visibility</p:attrName>
                                        </p:attrNameLst>
                                      </p:cBhvr>
                                      <p:to>
                                        <p:strVal val="visible"/>
                                      </p:to>
                                    </p:set>
                                    <p:animEffect transition="in" filter="dissolve">
                                      <p:cBhvr>
                                        <p:cTn id="22" dur="500"/>
                                        <p:tgtEl>
                                          <p:spTgt spid="1235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2366"/>
                                        </p:tgtEl>
                                        <p:attrNameLst>
                                          <p:attrName>style.visibility</p:attrName>
                                        </p:attrNameLst>
                                      </p:cBhvr>
                                      <p:to>
                                        <p:strVal val="visible"/>
                                      </p:to>
                                    </p:set>
                                    <p:animEffect transition="in" filter="dissolve">
                                      <p:cBhvr>
                                        <p:cTn id="27" dur="500"/>
                                        <p:tgtEl>
                                          <p:spTgt spid="1236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12360"/>
                                        </p:tgtEl>
                                        <p:attrNameLst>
                                          <p:attrName>style.visibility</p:attrName>
                                        </p:attrNameLst>
                                      </p:cBhvr>
                                      <p:to>
                                        <p:strVal val="visible"/>
                                      </p:to>
                                    </p:set>
                                    <p:animEffect transition="in" filter="dissolve">
                                      <p:cBhvr>
                                        <p:cTn id="32" dur="500"/>
                                        <p:tgtEl>
                                          <p:spTgt spid="1236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12361"/>
                                        </p:tgtEl>
                                        <p:attrNameLst>
                                          <p:attrName>style.visibility</p:attrName>
                                        </p:attrNameLst>
                                      </p:cBhvr>
                                      <p:to>
                                        <p:strVal val="visible"/>
                                      </p:to>
                                    </p:set>
                                    <p:animEffect transition="in" filter="dissolve">
                                      <p:cBhvr>
                                        <p:cTn id="37" dur="500"/>
                                        <p:tgtEl>
                                          <p:spTgt spid="1236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12362"/>
                                        </p:tgtEl>
                                        <p:attrNameLst>
                                          <p:attrName>style.visibility</p:attrName>
                                        </p:attrNameLst>
                                      </p:cBhvr>
                                      <p:to>
                                        <p:strVal val="visible"/>
                                      </p:to>
                                    </p:set>
                                    <p:animEffect transition="in" filter="dissolve">
                                      <p:cBhvr>
                                        <p:cTn id="42" dur="500"/>
                                        <p:tgtEl>
                                          <p:spTgt spid="1236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12363"/>
                                        </p:tgtEl>
                                        <p:attrNameLst>
                                          <p:attrName>style.visibility</p:attrName>
                                        </p:attrNameLst>
                                      </p:cBhvr>
                                      <p:to>
                                        <p:strVal val="visible"/>
                                      </p:to>
                                    </p:set>
                                    <p:animEffect transition="in" filter="dissolve">
                                      <p:cBhvr>
                                        <p:cTn id="47" dur="500"/>
                                        <p:tgtEl>
                                          <p:spTgt spid="1236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12364"/>
                                        </p:tgtEl>
                                        <p:attrNameLst>
                                          <p:attrName>style.visibility</p:attrName>
                                        </p:attrNameLst>
                                      </p:cBhvr>
                                      <p:to>
                                        <p:strVal val="visible"/>
                                      </p:to>
                                    </p:set>
                                    <p:animEffect transition="in" filter="dissolve">
                                      <p:cBhvr>
                                        <p:cTn id="52" dur="500"/>
                                        <p:tgtEl>
                                          <p:spTgt spid="12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2" descr="img30[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7043" name="Rectangle 3"/>
          <p:cNvSpPr>
            <a:spLocks noGrp="1" noChangeArrowheads="1"/>
          </p:cNvSpPr>
          <p:nvPr>
            <p:ph type="title" idx="4294967295"/>
          </p:nvPr>
        </p:nvSpPr>
        <p:spPr>
          <a:xfrm>
            <a:off x="0" y="0"/>
            <a:ext cx="3810000" cy="2209800"/>
          </a:xfrm>
          <a:solidFill>
            <a:schemeClr val="bg2"/>
          </a:solidFill>
        </p:spPr>
        <p:txBody>
          <a:bodyPr/>
          <a:lstStyle/>
          <a:p>
            <a:pPr>
              <a:defRPr/>
            </a:pPr>
            <a:r>
              <a:rPr lang="ar-JO" altLang="ja-JP" sz="3600" b="1" dirty="0">
                <a:latin typeface="Arial" charset="0"/>
                <a:ea typeface="ＭＳ Ｐゴシック" charset="0"/>
                <a:cs typeface="ＭＳ Ｐゴシック" charset="0"/>
              </a:rPr>
              <a:t>و الأموات في المسيح سيقومون أولاً</a:t>
            </a:r>
            <a:br>
              <a:rPr lang="en-US" sz="3600" b="1" dirty="0">
                <a:latin typeface="Arial" charset="0"/>
                <a:ea typeface="ＭＳ Ｐゴシック" charset="0"/>
                <a:cs typeface="ＭＳ Ｐゴシック" charset="0"/>
              </a:rPr>
            </a:br>
            <a:r>
              <a:rPr lang="en-US" sz="3600" b="1" dirty="0">
                <a:latin typeface="Arial" charset="0"/>
                <a:ea typeface="ＭＳ Ｐゴシック" charset="0"/>
                <a:cs typeface="ＭＳ Ｐゴシック" charset="0"/>
              </a:rPr>
              <a:t>(</a:t>
            </a:r>
            <a:r>
              <a:rPr lang="ar-JO" sz="3600" b="1" dirty="0">
                <a:latin typeface="Arial" charset="0"/>
                <a:ea typeface="ＭＳ Ｐゴシック" charset="0"/>
                <a:cs typeface="ＭＳ Ｐゴシック" charset="0"/>
              </a:rPr>
              <a:t>1 تس 4: 16ب</a:t>
            </a:r>
            <a:r>
              <a:rPr lang="en-US" sz="3600" b="1" dirty="0">
                <a:latin typeface="Arial" charset="0"/>
                <a:ea typeface="ＭＳ Ｐゴシック" charset="0"/>
                <a:cs typeface="ＭＳ Ｐゴシック" charset="0"/>
              </a:rPr>
              <a:t>)</a:t>
            </a:r>
          </a:p>
        </p:txBody>
      </p:sp>
    </p:spTree>
    <p:extLst>
      <p:ext uri="{BB962C8B-B14F-4D97-AF65-F5344CB8AC3E}">
        <p14:creationId xmlns:p14="http://schemas.microsoft.com/office/powerpoint/2010/main" val="2356806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9153" name="Picture 2" descr="Last Judgment2"/>
          <p:cNvPicPr>
            <a:picLocks noChangeAspect="1" noChangeArrowheads="1"/>
          </p:cNvPicPr>
          <p:nvPr/>
        </p:nvPicPr>
        <p:blipFill>
          <a:blip r:embed="rId3">
            <a:lum bright="-6000"/>
            <a:extLst>
              <a:ext uri="{28A0092B-C50C-407E-A947-70E740481C1C}">
                <a14:useLocalDpi xmlns:a14="http://schemas.microsoft.com/office/drawing/2010/main"/>
              </a:ext>
            </a:extLst>
          </a:blip>
          <a:srcRect/>
          <a:stretch>
            <a:fillRect/>
          </a:stretch>
        </p:blipFill>
        <p:spPr bwMode="auto">
          <a:xfrm>
            <a:off x="0" y="0"/>
            <a:ext cx="6329363"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9154" name="Rectangle 3"/>
          <p:cNvSpPr>
            <a:spLocks noGrp="1" noChangeArrowheads="1"/>
          </p:cNvSpPr>
          <p:nvPr>
            <p:ph type="title" idx="4294967295"/>
          </p:nvPr>
        </p:nvSpPr>
        <p:spPr>
          <a:xfrm>
            <a:off x="6300192" y="533400"/>
            <a:ext cx="2843808" cy="4623792"/>
          </a:xfrm>
        </p:spPr>
        <p:txBody>
          <a:bodyPr anchor="t"/>
          <a:lstStyle/>
          <a:p>
            <a:r>
              <a:rPr lang="ar-JO" sz="3600" b="1" dirty="0">
                <a:solidFill>
                  <a:schemeClr val="bg1"/>
                </a:solidFill>
                <a:latin typeface="Arial"/>
                <a:ea typeface="ＭＳ Ｐゴシック" charset="0"/>
                <a:cs typeface="Arial"/>
              </a:rPr>
              <a:t>"الدينونة"</a:t>
            </a:r>
            <a:br>
              <a:rPr lang="ar-JO" sz="3600" b="1" dirty="0">
                <a:solidFill>
                  <a:schemeClr val="bg1"/>
                </a:solidFill>
                <a:latin typeface="Arial"/>
                <a:ea typeface="ＭＳ Ｐゴシック" charset="0"/>
                <a:cs typeface="Arial"/>
              </a:rPr>
            </a:br>
            <a:r>
              <a:rPr lang="ar-JO" sz="3600" b="1" dirty="0">
                <a:solidFill>
                  <a:schemeClr val="bg1"/>
                </a:solidFill>
                <a:latin typeface="Arial"/>
                <a:ea typeface="ＭＳ Ｐゴシック" charset="0"/>
                <a:cs typeface="Arial"/>
              </a:rPr>
              <a:t>في كنيسة</a:t>
            </a:r>
            <a:br>
              <a:rPr lang="ar-JO" sz="3600" b="1" dirty="0">
                <a:solidFill>
                  <a:schemeClr val="bg1"/>
                </a:solidFill>
                <a:latin typeface="Arial"/>
                <a:ea typeface="ＭＳ Ｐゴシック" charset="0"/>
                <a:cs typeface="Arial"/>
              </a:rPr>
            </a:br>
            <a:r>
              <a:rPr lang="ar-JO" sz="3600" b="1" dirty="0">
                <a:solidFill>
                  <a:schemeClr val="bg1"/>
                </a:solidFill>
                <a:latin typeface="Arial"/>
                <a:ea typeface="ＭＳ Ｐゴシック" charset="0"/>
                <a:cs typeface="Arial"/>
              </a:rPr>
              <a:t>سيستين</a:t>
            </a:r>
            <a:endParaRPr lang="en-US" sz="3600" b="1" dirty="0">
              <a:solidFill>
                <a:schemeClr val="bg1"/>
              </a:solidFill>
              <a:latin typeface="Arial"/>
              <a:ea typeface="ＭＳ Ｐゴシック" charset="0"/>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026" descr="Jesus second comi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 y="-14288"/>
            <a:ext cx="9182100" cy="68865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62" name="Rectangle 1027"/>
          <p:cNvSpPr>
            <a:spLocks noGrp="1" noChangeArrowheads="1"/>
          </p:cNvSpPr>
          <p:nvPr>
            <p:ph type="title" idx="4294967295"/>
          </p:nvPr>
        </p:nvSpPr>
        <p:spPr>
          <a:xfrm>
            <a:off x="2555875" y="44450"/>
            <a:ext cx="3816350" cy="1492250"/>
          </a:xfrm>
        </p:spPr>
        <p:txBody>
          <a:bodyPr/>
          <a:lstStyle/>
          <a:p>
            <a:r>
              <a:rPr lang="ar-JO" sz="3200" b="1" dirty="0">
                <a:latin typeface="Arial" charset="0"/>
                <a:ea typeface="ＭＳ Ｐゴシック" charset="0"/>
                <a:cs typeface="Arial" charset="0"/>
              </a:rPr>
              <a:t>المجئ الثاني</a:t>
            </a:r>
            <a:br>
              <a:rPr lang="ar-JO" sz="3200" b="1" dirty="0">
                <a:latin typeface="Arial" charset="0"/>
                <a:ea typeface="ＭＳ Ｐゴシック" charset="0"/>
                <a:cs typeface="Arial" charset="0"/>
              </a:rPr>
            </a:br>
            <a:r>
              <a:rPr lang="ar-JO" sz="3200" b="1" dirty="0">
                <a:latin typeface="Arial" charset="0"/>
                <a:ea typeface="ＭＳ Ｐゴシック" charset="0"/>
                <a:cs typeface="Arial" charset="0"/>
              </a:rPr>
              <a:t>(رؤ 9: 11- 20)</a:t>
            </a:r>
            <a:endParaRPr lang="en-US" sz="3200" b="1" dirty="0">
              <a:latin typeface="Arial" charset="0"/>
              <a:ea typeface="ＭＳ Ｐゴシック" charset="0"/>
              <a:cs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9537" name="Picture 3" descr="marriagesupper.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54864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89538" name="Rectangle 3"/>
          <p:cNvSpPr>
            <a:spLocks noGrp="1" noChangeArrowheads="1"/>
          </p:cNvSpPr>
          <p:nvPr>
            <p:ph type="title" idx="4294967295"/>
          </p:nvPr>
        </p:nvSpPr>
        <p:spPr>
          <a:xfrm>
            <a:off x="889000" y="571500"/>
            <a:ext cx="3124200" cy="1524000"/>
          </a:xfrm>
          <a:solidFill>
            <a:srgbClr val="000000"/>
          </a:solidFill>
        </p:spPr>
        <p:txBody>
          <a:bodyPr/>
          <a:lstStyle/>
          <a:p>
            <a:r>
              <a:rPr lang="ar-SA" sz="3600" b="1" dirty="0">
                <a:latin typeface="Arial" charset="0"/>
                <a:ea typeface="ＭＳ Ｐゴシック" charset="0"/>
                <a:cs typeface="Stencil" charset="0"/>
              </a:rPr>
              <a:t>رؤيا ١٩ : ٧-٩</a:t>
            </a:r>
          </a:p>
        </p:txBody>
      </p:sp>
      <p:sp>
        <p:nvSpPr>
          <p:cNvPr id="1089539" name="Text Box 1028"/>
          <p:cNvSpPr txBox="1">
            <a:spLocks noChangeArrowheads="1"/>
          </p:cNvSpPr>
          <p:nvPr/>
        </p:nvSpPr>
        <p:spPr bwMode="auto">
          <a:xfrm>
            <a:off x="4902200" y="12832"/>
            <a:ext cx="4241800" cy="6858000"/>
          </a:xfrm>
          <a:prstGeom prst="rect">
            <a:avLst/>
          </a:prstGeom>
          <a:solidFill>
            <a:schemeClr val="tx2"/>
          </a:solidFill>
          <a:ln>
            <a:noFill/>
          </a:ln>
        </p:spPr>
        <p:txBody>
          <a:bodyPr wrap="square" anchor="ctr">
            <a:spAutoFit/>
          </a:bodyPr>
          <a:lstStyle>
            <a:lvl1pPr marL="93663">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93663">
              <a:defRPr sz="2400">
                <a:solidFill>
                  <a:schemeClr val="tx1"/>
                </a:solidFill>
                <a:latin typeface="Comic Sans MS" charset="0"/>
                <a:ea typeface="ＭＳ Ｐゴシック" charset="0"/>
              </a:defRPr>
            </a:lvl3pPr>
            <a:lvl4pPr marL="93663">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93663" marR="0" lvl="2"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endParaRPr>
          </a:p>
          <a:p>
            <a:pPr marL="93663" marR="0" lvl="2" indent="0" algn="ctr" defTabSz="914400" rtl="0" eaLnBrk="0" fontAlgn="base" latinLnBrk="0" hangingPunct="0">
              <a:lnSpc>
                <a:spcPct val="100000"/>
              </a:lnSpc>
              <a:spcBef>
                <a:spcPct val="0"/>
              </a:spcBef>
              <a:spcAft>
                <a:spcPct val="0"/>
              </a:spcAft>
              <a:buClrTx/>
              <a:buSzTx/>
              <a:buFontTx/>
              <a:buNone/>
              <a:tabLst/>
              <a:defRPr/>
            </a:pPr>
            <a:r>
              <a:rPr kumimoji="0" lang="ar-SA" sz="3200" b="1"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rPr>
              <a:t> « لِنَفْرَحْ وَنَتَهَلَّلْ وَنُعْطِهِ الْمَجْدَ، لأَنَّ عُرْسَ الْحَمَلِ قَدْ جَاءَ، وَامْرَأَتُهُ هَيَّأَتْ نَفْسَهَا.</a:t>
            </a:r>
            <a:b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rPr>
            </a:br>
            <a:r>
              <a:rPr kumimoji="0" lang="ar-SA" sz="3200" b="1"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rPr>
              <a:t> ٨ وَأُعْطِيَتْ أَنْ تَلْبَسَ بَزّاً نَقِيّاً بَهِيّاً، لأَنَّ الْبَزَّ هُوَ </a:t>
            </a:r>
            <a:r>
              <a:rPr kumimoji="0" lang="ar-SA" sz="3200" b="1" i="0" u="none" strike="noStrike" kern="1200" cap="none" spc="0" normalizeH="0" baseline="0" noProof="0" dirty="0" err="1">
                <a:ln>
                  <a:noFill/>
                </a:ln>
                <a:solidFill>
                  <a:srgbClr val="FFFFFF"/>
                </a:solidFill>
                <a:effectLst/>
                <a:uLnTx/>
                <a:uFillTx/>
                <a:latin typeface="Arial" charset="0"/>
                <a:ea typeface="ＭＳ Ｐゴシック" charset="0"/>
                <a:cs typeface="ＭＳ Ｐゴシック" charset="0"/>
              </a:rPr>
              <a:t>تَبَرُّرَاتُ</a:t>
            </a:r>
            <a:r>
              <a:rPr kumimoji="0" lang="ar-SA" sz="3200" b="1"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rPr>
              <a:t> الْقِدِّيسِينَ».</a:t>
            </a:r>
            <a:b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rPr>
            </a:br>
            <a:r>
              <a:rPr kumimoji="0" lang="ar-SA" sz="3200" b="1"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rPr>
              <a:t> ٩ وَقَالَ لِيَ:</a:t>
            </a:r>
            <a:b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rPr>
            </a:br>
            <a:r>
              <a:rPr kumimoji="0" lang="ar-SA" sz="3200" b="1"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rPr>
              <a:t> «اكْتُبْ: طُوبَى لِلْمَدْعُوِّينَ إِلَى عَشَاءِ عُرْسِ الْحَمَلِ».</a:t>
            </a:r>
            <a:b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rPr>
            </a:br>
            <a:r>
              <a:rPr kumimoji="0" lang="ar-SA" sz="3200" b="1"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rPr>
              <a:t> وَقَالَ:</a:t>
            </a:r>
            <a:b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rPr>
            </a:br>
            <a:r>
              <a:rPr kumimoji="0" lang="ar-SA" sz="3200" b="1"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rPr>
              <a:t> «هَذِهِ هِيَ أَقْوَالُ اللهِ الصَّادِقَةُ». </a:t>
            </a:r>
          </a:p>
        </p:txBody>
      </p:sp>
      <p:sp>
        <p:nvSpPr>
          <p:cNvPr id="5" name="Text Box 37"/>
          <p:cNvSpPr txBox="1">
            <a:spLocks noChangeArrowheads="1"/>
          </p:cNvSpPr>
          <p:nvPr/>
        </p:nvSpPr>
        <p:spPr bwMode="auto">
          <a:xfrm>
            <a:off x="8413780" y="-36174"/>
            <a:ext cx="695270" cy="463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415</a:t>
            </a:r>
          </a:p>
        </p:txBody>
      </p:sp>
    </p:spTree>
    <p:extLst>
      <p:ext uri="{BB962C8B-B14F-4D97-AF65-F5344CB8AC3E}">
        <p14:creationId xmlns:p14="http://schemas.microsoft.com/office/powerpoint/2010/main" val="4061217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FF"/>
            </a:gs>
            <a:gs pos="100000">
              <a:srgbClr val="000076"/>
            </a:gs>
          </a:gsLst>
          <a:path path="shape">
            <a:fillToRect l="50000" t="50000" r="50000" b="50000"/>
          </a:path>
        </a:gradFill>
        <a:effectLst/>
      </p:bgPr>
    </p:bg>
    <p:spTree>
      <p:nvGrpSpPr>
        <p:cNvPr id="1" name=""/>
        <p:cNvGrpSpPr/>
        <p:nvPr/>
      </p:nvGrpSpPr>
      <p:grpSpPr>
        <a:xfrm>
          <a:off x="0" y="0"/>
          <a:ext cx="0" cy="0"/>
          <a:chOff x="0" y="0"/>
          <a:chExt cx="0" cy="0"/>
        </a:xfrm>
      </p:grpSpPr>
      <p:sp>
        <p:nvSpPr>
          <p:cNvPr id="56322" name="Line 1026"/>
          <p:cNvSpPr>
            <a:spLocks noChangeShapeType="1"/>
          </p:cNvSpPr>
          <p:nvPr/>
        </p:nvSpPr>
        <p:spPr bwMode="auto">
          <a:xfrm>
            <a:off x="1447800" y="4114800"/>
            <a:ext cx="6705600" cy="0"/>
          </a:xfrm>
          <a:prstGeom prst="line">
            <a:avLst/>
          </a:prstGeom>
          <a:noFill/>
          <a:ln w="76200">
            <a:solidFill>
              <a:srgbClr val="FF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41987" name="Line 1027"/>
          <p:cNvSpPr>
            <a:spLocks noChangeShapeType="1"/>
          </p:cNvSpPr>
          <p:nvPr/>
        </p:nvSpPr>
        <p:spPr bwMode="auto">
          <a:xfrm>
            <a:off x="4572000" y="2638425"/>
            <a:ext cx="0" cy="1371600"/>
          </a:xfrm>
          <a:prstGeom prst="line">
            <a:avLst/>
          </a:prstGeom>
          <a:noFill/>
          <a:ln w="38100">
            <a:solidFill>
              <a:srgbClr val="00CCFF"/>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56324" name="Text Box 1028"/>
          <p:cNvSpPr txBox="1">
            <a:spLocks noChangeArrowheads="1"/>
          </p:cNvSpPr>
          <p:nvPr/>
        </p:nvSpPr>
        <p:spPr bwMode="auto">
          <a:xfrm rot="-5400000">
            <a:off x="-655637" y="3751946"/>
            <a:ext cx="3117850" cy="646331"/>
          </a:xfrm>
          <a:prstGeom prst="rect">
            <a:avLst/>
          </a:prstGeom>
          <a:noFill/>
          <a:ln w="38100">
            <a:solidFill>
              <a:schemeClr val="accent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0"/>
                <a:cs typeface="Arial"/>
              </a:rPr>
              <a:t>عصر الكنيسة</a:t>
            </a:r>
            <a:endParaRPr kumimoji="0" lang="en-US" sz="3600" b="1"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41989" name="Text Box 1029"/>
          <p:cNvSpPr txBox="1">
            <a:spLocks noChangeArrowheads="1"/>
          </p:cNvSpPr>
          <p:nvPr/>
        </p:nvSpPr>
        <p:spPr bwMode="auto">
          <a:xfrm>
            <a:off x="3429000" y="1295400"/>
            <a:ext cx="205740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00CCFF"/>
                </a:solidFill>
                <a:effectLst/>
                <a:uLnTx/>
                <a:uFillTx/>
                <a:latin typeface="Arial"/>
                <a:ea typeface="ＭＳ Ｐゴシック" charset="0"/>
                <a:cs typeface="Arial"/>
              </a:rPr>
              <a:t>المجيء الثاني</a:t>
            </a:r>
            <a:endParaRPr kumimoji="0" lang="en-US" sz="36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41990" name="Text Box 1030"/>
          <p:cNvSpPr txBox="1">
            <a:spLocks noChangeArrowheads="1"/>
          </p:cNvSpPr>
          <p:nvPr/>
        </p:nvSpPr>
        <p:spPr bwMode="auto">
          <a:xfrm>
            <a:off x="1295400" y="1905000"/>
            <a:ext cx="22098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00CCFF"/>
                </a:solidFill>
                <a:effectLst/>
                <a:uLnTx/>
                <a:uFillTx/>
                <a:latin typeface="Arial"/>
                <a:ea typeface="ＭＳ Ｐゴシック" charset="0"/>
                <a:cs typeface="Arial"/>
              </a:rPr>
              <a:t>الإختطاف</a:t>
            </a:r>
            <a:endParaRPr kumimoji="0" lang="en-US" sz="3600" b="1"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41991" name="Text Box 1031"/>
          <p:cNvSpPr txBox="1">
            <a:spLocks noChangeArrowheads="1"/>
          </p:cNvSpPr>
          <p:nvPr/>
        </p:nvSpPr>
        <p:spPr bwMode="auto">
          <a:xfrm>
            <a:off x="1447800" y="3276600"/>
            <a:ext cx="312261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0"/>
                <a:cs typeface="Arial"/>
              </a:rPr>
              <a:t>الضيقة</a:t>
            </a:r>
            <a:endParaRPr kumimoji="0" lang="en-US" sz="36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41992" name="Text Box 1032"/>
          <p:cNvSpPr txBox="1">
            <a:spLocks noChangeArrowheads="1"/>
          </p:cNvSpPr>
          <p:nvPr/>
        </p:nvSpPr>
        <p:spPr bwMode="auto">
          <a:xfrm>
            <a:off x="1905000" y="4267200"/>
            <a:ext cx="23622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00"/>
                </a:solidFill>
                <a:effectLst/>
                <a:uLnTx/>
                <a:uFillTx/>
                <a:latin typeface="Arial"/>
                <a:ea typeface="ＭＳ Ｐゴシック" charset="0"/>
                <a:cs typeface="Arial"/>
              </a:rPr>
              <a:t>7 سنوات</a:t>
            </a:r>
            <a:endParaRPr kumimoji="0" lang="en-US" sz="3600" b="1" i="0" u="none" strike="noStrike" kern="1200" cap="none" spc="0" normalizeH="0" baseline="0" noProof="0" dirty="0">
              <a:ln>
                <a:noFill/>
              </a:ln>
              <a:solidFill>
                <a:srgbClr val="FFFF00"/>
              </a:solidFill>
              <a:effectLst/>
              <a:uLnTx/>
              <a:uFillTx/>
              <a:latin typeface="Arial"/>
              <a:ea typeface="ＭＳ Ｐゴシック" charset="0"/>
              <a:cs typeface="Arial"/>
            </a:endParaRPr>
          </a:p>
        </p:txBody>
      </p:sp>
      <p:sp>
        <p:nvSpPr>
          <p:cNvPr id="41993" name="Text Box 1033"/>
          <p:cNvSpPr txBox="1">
            <a:spLocks noChangeArrowheads="1"/>
          </p:cNvSpPr>
          <p:nvPr/>
        </p:nvSpPr>
        <p:spPr bwMode="auto">
          <a:xfrm>
            <a:off x="4570412" y="3276600"/>
            <a:ext cx="3447146"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0"/>
                <a:cs typeface="Arial"/>
              </a:rPr>
              <a:t>الألفية</a:t>
            </a:r>
            <a:endParaRPr kumimoji="0" lang="en-US" sz="36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41994" name="Text Box 1034"/>
          <p:cNvSpPr txBox="1">
            <a:spLocks noChangeArrowheads="1"/>
          </p:cNvSpPr>
          <p:nvPr/>
        </p:nvSpPr>
        <p:spPr bwMode="auto">
          <a:xfrm>
            <a:off x="4953000" y="4267200"/>
            <a:ext cx="27432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00"/>
                </a:solidFill>
                <a:effectLst/>
                <a:uLnTx/>
                <a:uFillTx/>
                <a:latin typeface="Arial"/>
                <a:ea typeface="ＭＳ Ｐゴシック" charset="0"/>
                <a:cs typeface="Arial"/>
              </a:rPr>
              <a:t>1000 سنة</a:t>
            </a:r>
            <a:endParaRPr kumimoji="0" lang="en-US" sz="3600" b="1" i="0" u="none" strike="noStrike" kern="1200" cap="none" spc="0" normalizeH="0" baseline="0" noProof="0" dirty="0">
              <a:ln>
                <a:noFill/>
              </a:ln>
              <a:solidFill>
                <a:srgbClr val="FFFF00"/>
              </a:solidFill>
              <a:effectLst/>
              <a:uLnTx/>
              <a:uFillTx/>
              <a:latin typeface="Arial"/>
              <a:ea typeface="ＭＳ Ｐゴシック" charset="0"/>
              <a:cs typeface="Arial"/>
            </a:endParaRPr>
          </a:p>
        </p:txBody>
      </p:sp>
      <p:sp>
        <p:nvSpPr>
          <p:cNvPr id="41996" name="Text Box 1036"/>
          <p:cNvSpPr txBox="1">
            <a:spLocks noChangeArrowheads="1"/>
          </p:cNvSpPr>
          <p:nvPr/>
        </p:nvSpPr>
        <p:spPr bwMode="auto">
          <a:xfrm rot="5400000" flipH="1">
            <a:off x="5866607" y="3913078"/>
            <a:ext cx="495141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CC00"/>
                </a:solidFill>
                <a:effectLst/>
                <a:uLnTx/>
                <a:uFillTx/>
                <a:latin typeface="Arial"/>
                <a:ea typeface="ＭＳ Ｐゴシック" charset="0"/>
                <a:cs typeface="Arial"/>
              </a:rPr>
              <a:t>المملكة الأبدية</a:t>
            </a:r>
            <a:endParaRPr kumimoji="0" lang="en-US" sz="3600" b="1" i="0" u="none" strike="noStrike" kern="1200" cap="none" spc="0" normalizeH="0" baseline="0" noProof="0" dirty="0">
              <a:ln>
                <a:noFill/>
              </a:ln>
              <a:solidFill>
                <a:srgbClr val="FFCC00"/>
              </a:solidFill>
              <a:effectLst/>
              <a:uLnTx/>
              <a:uFillTx/>
              <a:latin typeface="Arial"/>
              <a:ea typeface="ＭＳ Ｐゴシック" charset="0"/>
              <a:cs typeface="Arial"/>
            </a:endParaRPr>
          </a:p>
        </p:txBody>
      </p:sp>
      <p:sp>
        <p:nvSpPr>
          <p:cNvPr id="41997" name="Text Box 1037"/>
          <p:cNvSpPr txBox="1">
            <a:spLocks noChangeArrowheads="1"/>
          </p:cNvSpPr>
          <p:nvPr/>
        </p:nvSpPr>
        <p:spPr bwMode="auto">
          <a:xfrm rot="5381629">
            <a:off x="6621463" y="5125134"/>
            <a:ext cx="25146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CCFFCC"/>
                </a:solidFill>
                <a:effectLst/>
                <a:uLnTx/>
                <a:uFillTx/>
                <a:latin typeface="Arial"/>
                <a:ea typeface="ＭＳ Ｐゴシック" charset="0"/>
                <a:cs typeface="Arial"/>
              </a:rPr>
              <a:t>الدينونة</a:t>
            </a:r>
            <a:endParaRPr kumimoji="0" lang="en-US" sz="3600" b="1" i="0" u="none" strike="noStrike" kern="1200" cap="none" spc="0" normalizeH="0" baseline="0" noProof="0" dirty="0">
              <a:ln>
                <a:noFill/>
              </a:ln>
              <a:solidFill>
                <a:srgbClr val="CCFFCC"/>
              </a:solidFill>
              <a:effectLst/>
              <a:uLnTx/>
              <a:uFillTx/>
              <a:latin typeface="Arial"/>
              <a:ea typeface="ＭＳ Ｐゴシック" charset="0"/>
              <a:cs typeface="Arial"/>
            </a:endParaRPr>
          </a:p>
        </p:txBody>
      </p:sp>
      <p:sp>
        <p:nvSpPr>
          <p:cNvPr id="41998" name="Line 1038"/>
          <p:cNvSpPr>
            <a:spLocks noChangeShapeType="1"/>
          </p:cNvSpPr>
          <p:nvPr/>
        </p:nvSpPr>
        <p:spPr bwMode="auto">
          <a:xfrm>
            <a:off x="1449388" y="2514600"/>
            <a:ext cx="0" cy="762000"/>
          </a:xfrm>
          <a:prstGeom prst="line">
            <a:avLst/>
          </a:prstGeom>
          <a:noFill/>
          <a:ln w="38100">
            <a:solidFill>
              <a:srgbClr val="00CCFF"/>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41999" name="Line 1039"/>
          <p:cNvSpPr>
            <a:spLocks noChangeShapeType="1"/>
          </p:cNvSpPr>
          <p:nvPr/>
        </p:nvSpPr>
        <p:spPr bwMode="auto">
          <a:xfrm flipV="1">
            <a:off x="1447800" y="3295650"/>
            <a:ext cx="0" cy="762000"/>
          </a:xfrm>
          <a:prstGeom prst="line">
            <a:avLst/>
          </a:prstGeom>
          <a:noFill/>
          <a:ln w="38100">
            <a:solidFill>
              <a:srgbClr val="00CCFF"/>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56335" name="Rectangle 1040"/>
          <p:cNvSpPr>
            <a:spLocks noGrp="1" noChangeArrowheads="1"/>
          </p:cNvSpPr>
          <p:nvPr>
            <p:ph type="title" idx="4294967295"/>
          </p:nvPr>
        </p:nvSpPr>
        <p:spPr>
          <a:xfrm>
            <a:off x="685800" y="533400"/>
            <a:ext cx="7772400" cy="707886"/>
          </a:xfrm>
          <a:solidFill>
            <a:schemeClr val="tx1"/>
          </a:solidFill>
          <a:effectLst/>
        </p:spPr>
        <p:txBody>
          <a:bodyPr anchor="t">
            <a:spAutoFit/>
          </a:bodyPr>
          <a:lstStyle/>
          <a:p>
            <a:pPr>
              <a:spcBef>
                <a:spcPct val="50000"/>
              </a:spcBef>
            </a:pPr>
            <a:r>
              <a:rPr lang="ar-JO" altLang="ja-JP" sz="4000" b="1" dirty="0">
                <a:solidFill>
                  <a:schemeClr val="bg1"/>
                </a:solidFill>
                <a:effectLst/>
                <a:latin typeface="Arial"/>
                <a:ea typeface="ＭＳ Ｐゴシック" charset="0"/>
                <a:cs typeface="Arial"/>
              </a:rPr>
              <a:t>اختطاف ما قبل الضيقة</a:t>
            </a:r>
            <a:endParaRPr lang="en-US" sz="4000" b="1" dirty="0">
              <a:solidFill>
                <a:schemeClr val="bg1"/>
              </a:solidFill>
              <a:effectLst/>
              <a:latin typeface="Arial"/>
              <a:ea typeface="ＭＳ Ｐゴシック" charset="0"/>
              <a:cs typeface="Arial"/>
            </a:endParaRPr>
          </a:p>
        </p:txBody>
      </p:sp>
      <p:sp>
        <p:nvSpPr>
          <p:cNvPr id="17" name="Text Box 1041"/>
          <p:cNvSpPr txBox="1">
            <a:spLocks noChangeArrowheads="1"/>
          </p:cNvSpPr>
          <p:nvPr/>
        </p:nvSpPr>
        <p:spPr bwMode="auto">
          <a:xfrm>
            <a:off x="8388424" y="76200"/>
            <a:ext cx="698178"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a:ea typeface="ＭＳ Ｐゴシック" charset="0"/>
                <a:cs typeface="Arial"/>
              </a:rPr>
              <a:t>209</a:t>
            </a:r>
            <a:br>
              <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rPr>
            </a:br>
            <a:r>
              <a:rPr kumimoji="0" lang="ar-JO" sz="2400" b="1" i="0" u="none" strike="noStrike" kern="1200" cap="none" spc="0" normalizeH="0" baseline="0" noProof="0" dirty="0">
                <a:ln>
                  <a:noFill/>
                </a:ln>
                <a:solidFill>
                  <a:srgbClr val="FFFFFF"/>
                </a:solidFill>
                <a:effectLst/>
                <a:uLnTx/>
                <a:uFillTx/>
                <a:latin typeface="Arial"/>
                <a:ea typeface="ＭＳ Ｐゴシック" charset="0"/>
                <a:cs typeface="Arial"/>
              </a:rPr>
              <a:t>361</a:t>
            </a:r>
            <a:endParaRPr kumimoji="0" lang="en-US" sz="24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Tree>
    <p:extLst>
      <p:ext uri="{BB962C8B-B14F-4D97-AF65-F5344CB8AC3E}">
        <p14:creationId xmlns:p14="http://schemas.microsoft.com/office/powerpoint/2010/main" val="1099798959"/>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3000"/>
                                  </p:stCondLst>
                                  <p:childTnLst>
                                    <p:set>
                                      <p:cBhvr>
                                        <p:cTn id="6" dur="1" fill="hold">
                                          <p:stCondLst>
                                            <p:cond delay="0"/>
                                          </p:stCondLst>
                                        </p:cTn>
                                        <p:tgtEl>
                                          <p:spTgt spid="41990"/>
                                        </p:tgtEl>
                                        <p:attrNameLst>
                                          <p:attrName>style.visibility</p:attrName>
                                        </p:attrNameLst>
                                      </p:cBhvr>
                                      <p:to>
                                        <p:strVal val="visible"/>
                                      </p:to>
                                    </p:set>
                                    <p:animEffect transition="in" filter="box(out)">
                                      <p:cBhvr>
                                        <p:cTn id="7" dur="500"/>
                                        <p:tgtEl>
                                          <p:spTgt spid="41990"/>
                                        </p:tgtEl>
                                      </p:cBhvr>
                                    </p:animEffect>
                                  </p:childTnLst>
                                </p:cTn>
                              </p:par>
                            </p:childTnLst>
                          </p:cTn>
                        </p:par>
                        <p:par>
                          <p:cTn id="8" fill="hold" nodeType="afterGroup">
                            <p:stCondLst>
                              <p:cond delay="3500"/>
                            </p:stCondLst>
                            <p:childTnLst>
                              <p:par>
                                <p:cTn id="9" presetID="2" presetClass="entr" presetSubtype="1" fill="hold" grpId="0" nodeType="afterEffect">
                                  <p:stCondLst>
                                    <p:cond delay="1000"/>
                                  </p:stCondLst>
                                  <p:childTnLst>
                                    <p:set>
                                      <p:cBhvr>
                                        <p:cTn id="10" dur="1" fill="hold">
                                          <p:stCondLst>
                                            <p:cond delay="0"/>
                                          </p:stCondLst>
                                        </p:cTn>
                                        <p:tgtEl>
                                          <p:spTgt spid="41998"/>
                                        </p:tgtEl>
                                        <p:attrNameLst>
                                          <p:attrName>style.visibility</p:attrName>
                                        </p:attrNameLst>
                                      </p:cBhvr>
                                      <p:to>
                                        <p:strVal val="visible"/>
                                      </p:to>
                                    </p:set>
                                    <p:anim calcmode="lin" valueType="num">
                                      <p:cBhvr additive="base">
                                        <p:cTn id="11" dur="500" fill="hold"/>
                                        <p:tgtEl>
                                          <p:spTgt spid="41998"/>
                                        </p:tgtEl>
                                        <p:attrNameLst>
                                          <p:attrName>ppt_x</p:attrName>
                                        </p:attrNameLst>
                                      </p:cBhvr>
                                      <p:tavLst>
                                        <p:tav tm="0">
                                          <p:val>
                                            <p:strVal val="#ppt_x"/>
                                          </p:val>
                                        </p:tav>
                                        <p:tav tm="100000">
                                          <p:val>
                                            <p:strVal val="#ppt_x"/>
                                          </p:val>
                                        </p:tav>
                                      </p:tavLst>
                                    </p:anim>
                                    <p:anim calcmode="lin" valueType="num">
                                      <p:cBhvr additive="base">
                                        <p:cTn id="12" dur="500" fill="hold"/>
                                        <p:tgtEl>
                                          <p:spTgt spid="41998"/>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5000"/>
                            </p:stCondLst>
                            <p:childTnLst>
                              <p:par>
                                <p:cTn id="14" presetID="2" presetClass="entr" presetSubtype="4" fill="hold" grpId="0" nodeType="afterEffect">
                                  <p:stCondLst>
                                    <p:cond delay="0"/>
                                  </p:stCondLst>
                                  <p:childTnLst>
                                    <p:set>
                                      <p:cBhvr>
                                        <p:cTn id="15" dur="1" fill="hold">
                                          <p:stCondLst>
                                            <p:cond delay="0"/>
                                          </p:stCondLst>
                                        </p:cTn>
                                        <p:tgtEl>
                                          <p:spTgt spid="41999"/>
                                        </p:tgtEl>
                                        <p:attrNameLst>
                                          <p:attrName>style.visibility</p:attrName>
                                        </p:attrNameLst>
                                      </p:cBhvr>
                                      <p:to>
                                        <p:strVal val="visible"/>
                                      </p:to>
                                    </p:set>
                                    <p:anim calcmode="lin" valueType="num">
                                      <p:cBhvr additive="base">
                                        <p:cTn id="16" dur="500" fill="hold"/>
                                        <p:tgtEl>
                                          <p:spTgt spid="41999"/>
                                        </p:tgtEl>
                                        <p:attrNameLst>
                                          <p:attrName>ppt_x</p:attrName>
                                        </p:attrNameLst>
                                      </p:cBhvr>
                                      <p:tavLst>
                                        <p:tav tm="0">
                                          <p:val>
                                            <p:strVal val="#ppt_x"/>
                                          </p:val>
                                        </p:tav>
                                        <p:tav tm="100000">
                                          <p:val>
                                            <p:strVal val="#ppt_x"/>
                                          </p:val>
                                        </p:tav>
                                      </p:tavLst>
                                    </p:anim>
                                    <p:anim calcmode="lin" valueType="num">
                                      <p:cBhvr additive="base">
                                        <p:cTn id="17" dur="500" fill="hold"/>
                                        <p:tgtEl>
                                          <p:spTgt spid="41999"/>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5500"/>
                            </p:stCondLst>
                            <p:childTnLst>
                              <p:par>
                                <p:cTn id="19" presetID="23" presetClass="entr" presetSubtype="16" fill="hold" grpId="0" nodeType="afterEffect">
                                  <p:stCondLst>
                                    <p:cond delay="1000"/>
                                  </p:stCondLst>
                                  <p:childTnLst>
                                    <p:set>
                                      <p:cBhvr>
                                        <p:cTn id="20" dur="1" fill="hold">
                                          <p:stCondLst>
                                            <p:cond delay="0"/>
                                          </p:stCondLst>
                                        </p:cTn>
                                        <p:tgtEl>
                                          <p:spTgt spid="41991"/>
                                        </p:tgtEl>
                                        <p:attrNameLst>
                                          <p:attrName>style.visibility</p:attrName>
                                        </p:attrNameLst>
                                      </p:cBhvr>
                                      <p:to>
                                        <p:strVal val="visible"/>
                                      </p:to>
                                    </p:set>
                                    <p:anim calcmode="lin" valueType="num">
                                      <p:cBhvr>
                                        <p:cTn id="21" dur="500" fill="hold"/>
                                        <p:tgtEl>
                                          <p:spTgt spid="41991"/>
                                        </p:tgtEl>
                                        <p:attrNameLst>
                                          <p:attrName>ppt_w</p:attrName>
                                        </p:attrNameLst>
                                      </p:cBhvr>
                                      <p:tavLst>
                                        <p:tav tm="0">
                                          <p:val>
                                            <p:fltVal val="0"/>
                                          </p:val>
                                        </p:tav>
                                        <p:tav tm="100000">
                                          <p:val>
                                            <p:strVal val="#ppt_w"/>
                                          </p:val>
                                        </p:tav>
                                      </p:tavLst>
                                    </p:anim>
                                    <p:anim calcmode="lin" valueType="num">
                                      <p:cBhvr>
                                        <p:cTn id="22" dur="500" fill="hold"/>
                                        <p:tgtEl>
                                          <p:spTgt spid="41991"/>
                                        </p:tgtEl>
                                        <p:attrNameLst>
                                          <p:attrName>ppt_h</p:attrName>
                                        </p:attrNameLst>
                                      </p:cBhvr>
                                      <p:tavLst>
                                        <p:tav tm="0">
                                          <p:val>
                                            <p:fltVal val="0"/>
                                          </p:val>
                                        </p:tav>
                                        <p:tav tm="100000">
                                          <p:val>
                                            <p:strVal val="#ppt_h"/>
                                          </p:val>
                                        </p:tav>
                                      </p:tavLst>
                                    </p:anim>
                                  </p:childTnLst>
                                </p:cTn>
                              </p:par>
                            </p:childTnLst>
                          </p:cTn>
                        </p:par>
                        <p:par>
                          <p:cTn id="23" fill="hold" nodeType="afterGroup">
                            <p:stCondLst>
                              <p:cond delay="7000"/>
                            </p:stCondLst>
                            <p:childTnLst>
                              <p:par>
                                <p:cTn id="24" presetID="23" presetClass="entr" presetSubtype="16" fill="hold" grpId="0" nodeType="afterEffect">
                                  <p:stCondLst>
                                    <p:cond delay="0"/>
                                  </p:stCondLst>
                                  <p:childTnLst>
                                    <p:set>
                                      <p:cBhvr>
                                        <p:cTn id="25" dur="1" fill="hold">
                                          <p:stCondLst>
                                            <p:cond delay="0"/>
                                          </p:stCondLst>
                                        </p:cTn>
                                        <p:tgtEl>
                                          <p:spTgt spid="41992"/>
                                        </p:tgtEl>
                                        <p:attrNameLst>
                                          <p:attrName>style.visibility</p:attrName>
                                        </p:attrNameLst>
                                      </p:cBhvr>
                                      <p:to>
                                        <p:strVal val="visible"/>
                                      </p:to>
                                    </p:set>
                                    <p:anim calcmode="lin" valueType="num">
                                      <p:cBhvr>
                                        <p:cTn id="26" dur="500" fill="hold"/>
                                        <p:tgtEl>
                                          <p:spTgt spid="41992"/>
                                        </p:tgtEl>
                                        <p:attrNameLst>
                                          <p:attrName>ppt_w</p:attrName>
                                        </p:attrNameLst>
                                      </p:cBhvr>
                                      <p:tavLst>
                                        <p:tav tm="0">
                                          <p:val>
                                            <p:fltVal val="0"/>
                                          </p:val>
                                        </p:tav>
                                        <p:tav tm="100000">
                                          <p:val>
                                            <p:strVal val="#ppt_w"/>
                                          </p:val>
                                        </p:tav>
                                      </p:tavLst>
                                    </p:anim>
                                    <p:anim calcmode="lin" valueType="num">
                                      <p:cBhvr>
                                        <p:cTn id="27" dur="500" fill="hold"/>
                                        <p:tgtEl>
                                          <p:spTgt spid="41992"/>
                                        </p:tgtEl>
                                        <p:attrNameLst>
                                          <p:attrName>ppt_h</p:attrName>
                                        </p:attrNameLst>
                                      </p:cBhvr>
                                      <p:tavLst>
                                        <p:tav tm="0">
                                          <p:val>
                                            <p:fltVal val="0"/>
                                          </p:val>
                                        </p:tav>
                                        <p:tav tm="100000">
                                          <p:val>
                                            <p:strVal val="#ppt_h"/>
                                          </p:val>
                                        </p:tav>
                                      </p:tavLst>
                                    </p:anim>
                                  </p:childTnLst>
                                </p:cTn>
                              </p:par>
                            </p:childTnLst>
                          </p:cTn>
                        </p:par>
                        <p:par>
                          <p:cTn id="28" fill="hold" nodeType="afterGroup">
                            <p:stCondLst>
                              <p:cond delay="7500"/>
                            </p:stCondLst>
                            <p:childTnLst>
                              <p:par>
                                <p:cTn id="29" presetID="2" presetClass="entr" presetSubtype="1" fill="hold" grpId="0" nodeType="afterEffect">
                                  <p:stCondLst>
                                    <p:cond delay="2000"/>
                                  </p:stCondLst>
                                  <p:childTnLst>
                                    <p:set>
                                      <p:cBhvr>
                                        <p:cTn id="30" dur="1" fill="hold">
                                          <p:stCondLst>
                                            <p:cond delay="0"/>
                                          </p:stCondLst>
                                        </p:cTn>
                                        <p:tgtEl>
                                          <p:spTgt spid="41989"/>
                                        </p:tgtEl>
                                        <p:attrNameLst>
                                          <p:attrName>style.visibility</p:attrName>
                                        </p:attrNameLst>
                                      </p:cBhvr>
                                      <p:to>
                                        <p:strVal val="visible"/>
                                      </p:to>
                                    </p:set>
                                    <p:anim calcmode="lin" valueType="num">
                                      <p:cBhvr additive="base">
                                        <p:cTn id="31" dur="500" fill="hold"/>
                                        <p:tgtEl>
                                          <p:spTgt spid="41989"/>
                                        </p:tgtEl>
                                        <p:attrNameLst>
                                          <p:attrName>ppt_x</p:attrName>
                                        </p:attrNameLst>
                                      </p:cBhvr>
                                      <p:tavLst>
                                        <p:tav tm="0">
                                          <p:val>
                                            <p:strVal val="#ppt_x"/>
                                          </p:val>
                                        </p:tav>
                                        <p:tav tm="100000">
                                          <p:val>
                                            <p:strVal val="#ppt_x"/>
                                          </p:val>
                                        </p:tav>
                                      </p:tavLst>
                                    </p:anim>
                                    <p:anim calcmode="lin" valueType="num">
                                      <p:cBhvr additive="base">
                                        <p:cTn id="32" dur="500" fill="hold"/>
                                        <p:tgtEl>
                                          <p:spTgt spid="41989"/>
                                        </p:tgtEl>
                                        <p:attrNameLst>
                                          <p:attrName>ppt_y</p:attrName>
                                        </p:attrNameLst>
                                      </p:cBhvr>
                                      <p:tavLst>
                                        <p:tav tm="0">
                                          <p:val>
                                            <p:strVal val="0-#ppt_h/2"/>
                                          </p:val>
                                        </p:tav>
                                        <p:tav tm="100000">
                                          <p:val>
                                            <p:strVal val="#ppt_y"/>
                                          </p:val>
                                        </p:tav>
                                      </p:tavLst>
                                    </p:anim>
                                  </p:childTnLst>
                                </p:cTn>
                              </p:par>
                            </p:childTnLst>
                          </p:cTn>
                        </p:par>
                        <p:par>
                          <p:cTn id="33" fill="hold" nodeType="afterGroup">
                            <p:stCondLst>
                              <p:cond delay="10000"/>
                            </p:stCondLst>
                            <p:childTnLst>
                              <p:par>
                                <p:cTn id="34" presetID="2" presetClass="entr" presetSubtype="1" fill="hold" grpId="0" nodeType="afterEffect">
                                  <p:stCondLst>
                                    <p:cond delay="0"/>
                                  </p:stCondLst>
                                  <p:childTnLst>
                                    <p:set>
                                      <p:cBhvr>
                                        <p:cTn id="35" dur="1" fill="hold">
                                          <p:stCondLst>
                                            <p:cond delay="0"/>
                                          </p:stCondLst>
                                        </p:cTn>
                                        <p:tgtEl>
                                          <p:spTgt spid="41987"/>
                                        </p:tgtEl>
                                        <p:attrNameLst>
                                          <p:attrName>style.visibility</p:attrName>
                                        </p:attrNameLst>
                                      </p:cBhvr>
                                      <p:to>
                                        <p:strVal val="visible"/>
                                      </p:to>
                                    </p:set>
                                    <p:anim calcmode="lin" valueType="num">
                                      <p:cBhvr additive="base">
                                        <p:cTn id="36" dur="500" fill="hold"/>
                                        <p:tgtEl>
                                          <p:spTgt spid="41987"/>
                                        </p:tgtEl>
                                        <p:attrNameLst>
                                          <p:attrName>ppt_x</p:attrName>
                                        </p:attrNameLst>
                                      </p:cBhvr>
                                      <p:tavLst>
                                        <p:tav tm="0">
                                          <p:val>
                                            <p:strVal val="#ppt_x"/>
                                          </p:val>
                                        </p:tav>
                                        <p:tav tm="100000">
                                          <p:val>
                                            <p:strVal val="#ppt_x"/>
                                          </p:val>
                                        </p:tav>
                                      </p:tavLst>
                                    </p:anim>
                                    <p:anim calcmode="lin" valueType="num">
                                      <p:cBhvr additive="base">
                                        <p:cTn id="37" dur="500" fill="hold"/>
                                        <p:tgtEl>
                                          <p:spTgt spid="41987"/>
                                        </p:tgtEl>
                                        <p:attrNameLst>
                                          <p:attrName>ppt_y</p:attrName>
                                        </p:attrNameLst>
                                      </p:cBhvr>
                                      <p:tavLst>
                                        <p:tav tm="0">
                                          <p:val>
                                            <p:strVal val="0-#ppt_h/2"/>
                                          </p:val>
                                        </p:tav>
                                        <p:tav tm="100000">
                                          <p:val>
                                            <p:strVal val="#ppt_y"/>
                                          </p:val>
                                        </p:tav>
                                      </p:tavLst>
                                    </p:anim>
                                  </p:childTnLst>
                                </p:cTn>
                              </p:par>
                            </p:childTnLst>
                          </p:cTn>
                        </p:par>
                        <p:par>
                          <p:cTn id="38" fill="hold" nodeType="afterGroup">
                            <p:stCondLst>
                              <p:cond delay="10500"/>
                            </p:stCondLst>
                            <p:childTnLst>
                              <p:par>
                                <p:cTn id="39" presetID="23" presetClass="entr" presetSubtype="16" fill="hold" grpId="0" nodeType="afterEffect">
                                  <p:stCondLst>
                                    <p:cond delay="1000"/>
                                  </p:stCondLst>
                                  <p:childTnLst>
                                    <p:set>
                                      <p:cBhvr>
                                        <p:cTn id="40" dur="1" fill="hold">
                                          <p:stCondLst>
                                            <p:cond delay="0"/>
                                          </p:stCondLst>
                                        </p:cTn>
                                        <p:tgtEl>
                                          <p:spTgt spid="41993"/>
                                        </p:tgtEl>
                                        <p:attrNameLst>
                                          <p:attrName>style.visibility</p:attrName>
                                        </p:attrNameLst>
                                      </p:cBhvr>
                                      <p:to>
                                        <p:strVal val="visible"/>
                                      </p:to>
                                    </p:set>
                                    <p:anim calcmode="lin" valueType="num">
                                      <p:cBhvr>
                                        <p:cTn id="41" dur="500" fill="hold"/>
                                        <p:tgtEl>
                                          <p:spTgt spid="41993"/>
                                        </p:tgtEl>
                                        <p:attrNameLst>
                                          <p:attrName>ppt_w</p:attrName>
                                        </p:attrNameLst>
                                      </p:cBhvr>
                                      <p:tavLst>
                                        <p:tav tm="0">
                                          <p:val>
                                            <p:fltVal val="0"/>
                                          </p:val>
                                        </p:tav>
                                        <p:tav tm="100000">
                                          <p:val>
                                            <p:strVal val="#ppt_w"/>
                                          </p:val>
                                        </p:tav>
                                      </p:tavLst>
                                    </p:anim>
                                    <p:anim calcmode="lin" valueType="num">
                                      <p:cBhvr>
                                        <p:cTn id="42" dur="500" fill="hold"/>
                                        <p:tgtEl>
                                          <p:spTgt spid="41993"/>
                                        </p:tgtEl>
                                        <p:attrNameLst>
                                          <p:attrName>ppt_h</p:attrName>
                                        </p:attrNameLst>
                                      </p:cBhvr>
                                      <p:tavLst>
                                        <p:tav tm="0">
                                          <p:val>
                                            <p:fltVal val="0"/>
                                          </p:val>
                                        </p:tav>
                                        <p:tav tm="100000">
                                          <p:val>
                                            <p:strVal val="#ppt_h"/>
                                          </p:val>
                                        </p:tav>
                                      </p:tavLst>
                                    </p:anim>
                                  </p:childTnLst>
                                </p:cTn>
                              </p:par>
                            </p:childTnLst>
                          </p:cTn>
                        </p:par>
                        <p:par>
                          <p:cTn id="43" fill="hold" nodeType="afterGroup">
                            <p:stCondLst>
                              <p:cond delay="12000"/>
                            </p:stCondLst>
                            <p:childTnLst>
                              <p:par>
                                <p:cTn id="44" presetID="23" presetClass="entr" presetSubtype="16" fill="hold" grpId="0" nodeType="afterEffect">
                                  <p:stCondLst>
                                    <p:cond delay="0"/>
                                  </p:stCondLst>
                                  <p:childTnLst>
                                    <p:set>
                                      <p:cBhvr>
                                        <p:cTn id="45" dur="1" fill="hold">
                                          <p:stCondLst>
                                            <p:cond delay="0"/>
                                          </p:stCondLst>
                                        </p:cTn>
                                        <p:tgtEl>
                                          <p:spTgt spid="41994"/>
                                        </p:tgtEl>
                                        <p:attrNameLst>
                                          <p:attrName>style.visibility</p:attrName>
                                        </p:attrNameLst>
                                      </p:cBhvr>
                                      <p:to>
                                        <p:strVal val="visible"/>
                                      </p:to>
                                    </p:set>
                                    <p:anim calcmode="lin" valueType="num">
                                      <p:cBhvr>
                                        <p:cTn id="46" dur="500" fill="hold"/>
                                        <p:tgtEl>
                                          <p:spTgt spid="41994"/>
                                        </p:tgtEl>
                                        <p:attrNameLst>
                                          <p:attrName>ppt_w</p:attrName>
                                        </p:attrNameLst>
                                      </p:cBhvr>
                                      <p:tavLst>
                                        <p:tav tm="0">
                                          <p:val>
                                            <p:fltVal val="0"/>
                                          </p:val>
                                        </p:tav>
                                        <p:tav tm="100000">
                                          <p:val>
                                            <p:strVal val="#ppt_w"/>
                                          </p:val>
                                        </p:tav>
                                      </p:tavLst>
                                    </p:anim>
                                    <p:anim calcmode="lin" valueType="num">
                                      <p:cBhvr>
                                        <p:cTn id="47" dur="500" fill="hold"/>
                                        <p:tgtEl>
                                          <p:spTgt spid="41994"/>
                                        </p:tgtEl>
                                        <p:attrNameLst>
                                          <p:attrName>ppt_h</p:attrName>
                                        </p:attrNameLst>
                                      </p:cBhvr>
                                      <p:tavLst>
                                        <p:tav tm="0">
                                          <p:val>
                                            <p:fltVal val="0"/>
                                          </p:val>
                                        </p:tav>
                                        <p:tav tm="100000">
                                          <p:val>
                                            <p:strVal val="#ppt_h"/>
                                          </p:val>
                                        </p:tav>
                                      </p:tavLst>
                                    </p:anim>
                                  </p:childTnLst>
                                </p:cTn>
                              </p:par>
                            </p:childTnLst>
                          </p:cTn>
                        </p:par>
                        <p:par>
                          <p:cTn id="48" fill="hold" nodeType="afterGroup">
                            <p:stCondLst>
                              <p:cond delay="12500"/>
                            </p:stCondLst>
                            <p:childTnLst>
                              <p:par>
                                <p:cTn id="49" presetID="2" presetClass="entr" presetSubtype="4" fill="hold" grpId="0" nodeType="afterEffect">
                                  <p:stCondLst>
                                    <p:cond delay="1000"/>
                                  </p:stCondLst>
                                  <p:childTnLst>
                                    <p:set>
                                      <p:cBhvr>
                                        <p:cTn id="50" dur="1" fill="hold">
                                          <p:stCondLst>
                                            <p:cond delay="0"/>
                                          </p:stCondLst>
                                        </p:cTn>
                                        <p:tgtEl>
                                          <p:spTgt spid="41997"/>
                                        </p:tgtEl>
                                        <p:attrNameLst>
                                          <p:attrName>style.visibility</p:attrName>
                                        </p:attrNameLst>
                                      </p:cBhvr>
                                      <p:to>
                                        <p:strVal val="visible"/>
                                      </p:to>
                                    </p:set>
                                    <p:anim calcmode="lin" valueType="num">
                                      <p:cBhvr additive="base">
                                        <p:cTn id="51" dur="500" fill="hold"/>
                                        <p:tgtEl>
                                          <p:spTgt spid="41997"/>
                                        </p:tgtEl>
                                        <p:attrNameLst>
                                          <p:attrName>ppt_x</p:attrName>
                                        </p:attrNameLst>
                                      </p:cBhvr>
                                      <p:tavLst>
                                        <p:tav tm="0">
                                          <p:val>
                                            <p:strVal val="#ppt_x"/>
                                          </p:val>
                                        </p:tav>
                                        <p:tav tm="100000">
                                          <p:val>
                                            <p:strVal val="#ppt_x"/>
                                          </p:val>
                                        </p:tav>
                                      </p:tavLst>
                                    </p:anim>
                                    <p:anim calcmode="lin" valueType="num">
                                      <p:cBhvr additive="base">
                                        <p:cTn id="52" dur="500" fill="hold"/>
                                        <p:tgtEl>
                                          <p:spTgt spid="41997"/>
                                        </p:tgtEl>
                                        <p:attrNameLst>
                                          <p:attrName>ppt_y</p:attrName>
                                        </p:attrNameLst>
                                      </p:cBhvr>
                                      <p:tavLst>
                                        <p:tav tm="0">
                                          <p:val>
                                            <p:strVal val="1+#ppt_h/2"/>
                                          </p:val>
                                        </p:tav>
                                        <p:tav tm="100000">
                                          <p:val>
                                            <p:strVal val="#ppt_y"/>
                                          </p:val>
                                        </p:tav>
                                      </p:tavLst>
                                    </p:anim>
                                  </p:childTnLst>
                                </p:cTn>
                              </p:par>
                            </p:childTnLst>
                          </p:cTn>
                        </p:par>
                        <p:par>
                          <p:cTn id="53" fill="hold" nodeType="afterGroup">
                            <p:stCondLst>
                              <p:cond delay="14000"/>
                            </p:stCondLst>
                            <p:childTnLst>
                              <p:par>
                                <p:cTn id="54" presetID="2" presetClass="entr" presetSubtype="2" fill="hold" grpId="0" nodeType="afterEffect">
                                  <p:stCondLst>
                                    <p:cond delay="1000"/>
                                  </p:stCondLst>
                                  <p:childTnLst>
                                    <p:set>
                                      <p:cBhvr>
                                        <p:cTn id="55" dur="1" fill="hold">
                                          <p:stCondLst>
                                            <p:cond delay="0"/>
                                          </p:stCondLst>
                                        </p:cTn>
                                        <p:tgtEl>
                                          <p:spTgt spid="41996"/>
                                        </p:tgtEl>
                                        <p:attrNameLst>
                                          <p:attrName>style.visibility</p:attrName>
                                        </p:attrNameLst>
                                      </p:cBhvr>
                                      <p:to>
                                        <p:strVal val="visible"/>
                                      </p:to>
                                    </p:set>
                                    <p:anim calcmode="lin" valueType="num">
                                      <p:cBhvr additive="base">
                                        <p:cTn id="56" dur="500" fill="hold"/>
                                        <p:tgtEl>
                                          <p:spTgt spid="41996"/>
                                        </p:tgtEl>
                                        <p:attrNameLst>
                                          <p:attrName>ppt_x</p:attrName>
                                        </p:attrNameLst>
                                      </p:cBhvr>
                                      <p:tavLst>
                                        <p:tav tm="0">
                                          <p:val>
                                            <p:strVal val="1+#ppt_w/2"/>
                                          </p:val>
                                        </p:tav>
                                        <p:tav tm="100000">
                                          <p:val>
                                            <p:strVal val="#ppt_x"/>
                                          </p:val>
                                        </p:tav>
                                      </p:tavLst>
                                    </p:anim>
                                    <p:anim calcmode="lin" valueType="num">
                                      <p:cBhvr additive="base">
                                        <p:cTn id="57" dur="500" fill="hold"/>
                                        <p:tgtEl>
                                          <p:spTgt spid="419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animBg="1"/>
      <p:bldP spid="41989" grpId="0" autoUpdateAnimBg="0"/>
      <p:bldP spid="41990" grpId="0" autoUpdateAnimBg="0"/>
      <p:bldP spid="41991" grpId="0"/>
      <p:bldP spid="41992" grpId="0" autoUpdateAnimBg="0"/>
      <p:bldP spid="41993" grpId="0"/>
      <p:bldP spid="41994" grpId="0" autoUpdateAnimBg="0"/>
      <p:bldP spid="41996" grpId="0" autoUpdateAnimBg="0"/>
      <p:bldP spid="41997" grpId="0" autoUpdateAnimBg="0"/>
      <p:bldP spid="41998" grpId="0" animBg="1"/>
      <p:bldP spid="41999" grpId="0" animBg="1"/>
    </p:bldLst>
  </p:timing>
</p:sld>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2"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2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Light Fountain">
  <a:themeElements>
    <a:clrScheme name="Light Fountain 1">
      <a:dk1>
        <a:srgbClr val="003366"/>
      </a:dk1>
      <a:lt1>
        <a:srgbClr val="FFFF66"/>
      </a:lt1>
      <a:dk2>
        <a:srgbClr val="B9152F"/>
      </a:dk2>
      <a:lt2>
        <a:srgbClr val="FFFF66"/>
      </a:lt2>
      <a:accent1>
        <a:srgbClr val="3366CC"/>
      </a:accent1>
      <a:accent2>
        <a:srgbClr val="CA314F"/>
      </a:accent2>
      <a:accent3>
        <a:srgbClr val="D9AAAD"/>
      </a:accent3>
      <a:accent4>
        <a:srgbClr val="DADA56"/>
      </a:accent4>
      <a:accent5>
        <a:srgbClr val="ADB8E2"/>
      </a:accent5>
      <a:accent6>
        <a:srgbClr val="B72B47"/>
      </a:accent6>
      <a:hlink>
        <a:srgbClr val="66CCFF"/>
      </a:hlink>
      <a:folHlink>
        <a:srgbClr val="FFE701"/>
      </a:folHlink>
    </a:clrScheme>
    <a:fontScheme name="Light Fountain">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Light Fountain 1">
        <a:dk1>
          <a:srgbClr val="003366"/>
        </a:dk1>
        <a:lt1>
          <a:srgbClr val="FFFF66"/>
        </a:lt1>
        <a:dk2>
          <a:srgbClr val="B9152F"/>
        </a:dk2>
        <a:lt2>
          <a:srgbClr val="FFFF66"/>
        </a:lt2>
        <a:accent1>
          <a:srgbClr val="3366CC"/>
        </a:accent1>
        <a:accent2>
          <a:srgbClr val="CA314F"/>
        </a:accent2>
        <a:accent3>
          <a:srgbClr val="D9AAAD"/>
        </a:accent3>
        <a:accent4>
          <a:srgbClr val="DADA56"/>
        </a:accent4>
        <a:accent5>
          <a:srgbClr val="ADB8E2"/>
        </a:accent5>
        <a:accent6>
          <a:srgbClr val="B72B47"/>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Mac HD:Applications:Microsoft Office 2004:Templates:Presentations:Designs:Light Fountain</Template>
  <TotalTime>1116</TotalTime>
  <Words>1208</Words>
  <Application>Microsoft Macintosh PowerPoint</Application>
  <PresentationFormat>On-screen Show (4:3)</PresentationFormat>
  <Paragraphs>234</Paragraphs>
  <Slides>21</Slides>
  <Notes>18</Notes>
  <HiddenSlides>0</HiddenSlides>
  <MMClips>0</MMClips>
  <ScaleCrop>false</ScaleCrop>
  <HeadingPairs>
    <vt:vector size="6" baseType="variant">
      <vt:variant>
        <vt:lpstr>Fonts Used</vt:lpstr>
      </vt:variant>
      <vt:variant>
        <vt:i4>13</vt:i4>
      </vt:variant>
      <vt:variant>
        <vt:lpstr>Theme</vt:lpstr>
      </vt:variant>
      <vt:variant>
        <vt:i4>9</vt:i4>
      </vt:variant>
      <vt:variant>
        <vt:lpstr>Slide Titles</vt:lpstr>
      </vt:variant>
      <vt:variant>
        <vt:i4>21</vt:i4>
      </vt:variant>
    </vt:vector>
  </HeadingPairs>
  <TitlesOfParts>
    <vt:vector size="43" baseType="lpstr">
      <vt:lpstr>Cursive-Elegant</vt:lpstr>
      <vt:lpstr>Times</vt:lpstr>
      <vt:lpstr>Arial</vt:lpstr>
      <vt:lpstr>Bauhaus 93</vt:lpstr>
      <vt:lpstr>Comic Sans MS</vt:lpstr>
      <vt:lpstr>Geneva</vt:lpstr>
      <vt:lpstr>Impact</vt:lpstr>
      <vt:lpstr>Monotype Corsiva</vt:lpstr>
      <vt:lpstr>Monotype Sorts</vt:lpstr>
      <vt:lpstr>Script MT Bold</vt:lpstr>
      <vt:lpstr>Times New Roman</vt:lpstr>
      <vt:lpstr>Verdana</vt:lpstr>
      <vt:lpstr>Wingdings</vt:lpstr>
      <vt:lpstr>Beam</vt:lpstr>
      <vt:lpstr>Blank Presentation</vt:lpstr>
      <vt:lpstr>Orbit</vt:lpstr>
      <vt:lpstr>1_Orbit</vt:lpstr>
      <vt:lpstr>4_Beam</vt:lpstr>
      <vt:lpstr>21_Blank Presentation</vt:lpstr>
      <vt:lpstr>22_Blank Presentation</vt:lpstr>
      <vt:lpstr>Light Fountain</vt:lpstr>
      <vt:lpstr>11_Blank Presentation</vt:lpstr>
      <vt:lpstr>عَشَاءِ عُرْسِ الْحَمَلِ</vt:lpstr>
      <vt:lpstr>خلفيات الزواج في الأدب اليهودي</vt:lpstr>
      <vt:lpstr>موكب الزفاف في القرن الأول</vt:lpstr>
      <vt:lpstr>Marriage &amp; the Church Timeline</vt:lpstr>
      <vt:lpstr>و الأموات في المسيح سيقومون أولاً (1 تس 4: 16ب)</vt:lpstr>
      <vt:lpstr>"الدينونة" في كنيسة سيستين</vt:lpstr>
      <vt:lpstr>المجئ الثاني (رؤ 9: 11- 20)</vt:lpstr>
      <vt:lpstr>رؤيا ١٩ : ٧-٩</vt:lpstr>
      <vt:lpstr>اختطاف ما قبل الضيقة</vt:lpstr>
      <vt:lpstr>التباينات بين العرس والعشاء (19: 7- 9)</vt:lpstr>
      <vt:lpstr>رؤيا ١٩ : ١١ فَرَسٌ أَبْيَضُ وَالْجَالِسُ عَلَيْهِ يُدْعَى أَمِيناً وَصَادِقاً</vt:lpstr>
      <vt:lpstr>السؤال الأهم في الحياة</vt:lpstr>
      <vt:lpstr>وَمِنْ فَمِهِ يَخْرُجُ سَيْفٌ مَاضٍ لِكَيْ يَضْرِبَ بِهِ الأُمَمَ. </vt:lpstr>
      <vt:lpstr>إلقاء الوحش والنبي الكذاب في بحيرة النار المتقدة بالكبريت (19: 20)</vt:lpstr>
      <vt:lpstr>البوابة الشرقية</vt:lpstr>
      <vt:lpstr>; متى ٨ : ١١;  ٢٦ : ٢٩</vt:lpstr>
      <vt:lpstr>لوقا ١٢ : ٣٥-٣٨</vt:lpstr>
      <vt:lpstr>متى ٢٥ : ٣٣  فَيُقِيمُ الْخِرَافَ عَنْ يَمِينِهِ وَالْجِدَاءَ عَنِ الْيَسَارِ. </vt:lpstr>
      <vt:lpstr>أية أسئلة عن العرس والعشاء؟</vt:lpstr>
      <vt:lpstr>Black</vt:lpstr>
      <vt:lpstr>علم الأخرويات  •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Marriage Supper of the Lamb</dc:title>
  <dc:creator>Rick Griffith</dc:creator>
  <cp:lastModifiedBy>Rick Griffith</cp:lastModifiedBy>
  <cp:revision>92</cp:revision>
  <dcterms:created xsi:type="dcterms:W3CDTF">2009-04-02T13:16:15Z</dcterms:created>
  <dcterms:modified xsi:type="dcterms:W3CDTF">2023-11-21T13:11:20Z</dcterms:modified>
</cp:coreProperties>
</file>